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7" r:id="rId5"/>
    <p:sldMasterId id="21474837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4DECD4-B931-4BF6-86B6-85CF1B39B6CE}">
  <a:tblStyle styleId="{AD4DECD4-B931-4BF6-86B6-85CF1B39B6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5" Type="http://schemas.openxmlformats.org/officeDocument/2006/relationships/slide" Target="slides/slide18.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g2a1aa1dbba8_1_4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6" name="Google Shape;4676;g2a1aa1dbba8_1_4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g2a1aa1dbba8_1_46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g2a1aa1dbba8_1_4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g2a2c8d336ce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g2a2c8d336c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1" name="Shape 4741"/>
        <p:cNvGrpSpPr/>
        <p:nvPr/>
      </p:nvGrpSpPr>
      <p:grpSpPr>
        <a:xfrm>
          <a:off x="0" y="0"/>
          <a:ext cx="0" cy="0"/>
          <a:chOff x="0" y="0"/>
          <a:chExt cx="0" cy="0"/>
        </a:xfrm>
      </p:grpSpPr>
      <p:sp>
        <p:nvSpPr>
          <p:cNvPr id="4742" name="Google Shape;4742;g2a1aa1dbba8_1_46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g2a1aa1dbba8_1_4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7" name="Shape 4747"/>
        <p:cNvGrpSpPr/>
        <p:nvPr/>
      </p:nvGrpSpPr>
      <p:grpSpPr>
        <a:xfrm>
          <a:off x="0" y="0"/>
          <a:ext cx="0" cy="0"/>
          <a:chOff x="0" y="0"/>
          <a:chExt cx="0" cy="0"/>
        </a:xfrm>
      </p:grpSpPr>
      <p:sp>
        <p:nvSpPr>
          <p:cNvPr id="4748" name="Google Shape;4748;g2a1aa1dbba8_1_46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g2a1aa1dbba8_1_4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3" name="Shape 4753"/>
        <p:cNvGrpSpPr/>
        <p:nvPr/>
      </p:nvGrpSpPr>
      <p:grpSpPr>
        <a:xfrm>
          <a:off x="0" y="0"/>
          <a:ext cx="0" cy="0"/>
          <a:chOff x="0" y="0"/>
          <a:chExt cx="0" cy="0"/>
        </a:xfrm>
      </p:grpSpPr>
      <p:sp>
        <p:nvSpPr>
          <p:cNvPr id="4754" name="Google Shape;4754;g2a1aa1dbba8_1_4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5" name="Google Shape;4755;g2a1aa1dbba8_1_4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2a1aa1dbba8_1_46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g2a1aa1dbba8_1_4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g2a2ce39ea5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g2a2ce39ea5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3" name="Shape 4783"/>
        <p:cNvGrpSpPr/>
        <p:nvPr/>
      </p:nvGrpSpPr>
      <p:grpSpPr>
        <a:xfrm>
          <a:off x="0" y="0"/>
          <a:ext cx="0" cy="0"/>
          <a:chOff x="0" y="0"/>
          <a:chExt cx="0" cy="0"/>
        </a:xfrm>
      </p:grpSpPr>
      <p:sp>
        <p:nvSpPr>
          <p:cNvPr id="4784" name="Google Shape;4784;g2a1aa1dbba8_1_4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5" name="Google Shape;4785;g2a1aa1dbba8_1_4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0" name="Shape 4790"/>
        <p:cNvGrpSpPr/>
        <p:nvPr/>
      </p:nvGrpSpPr>
      <p:grpSpPr>
        <a:xfrm>
          <a:off x="0" y="0"/>
          <a:ext cx="0" cy="0"/>
          <a:chOff x="0" y="0"/>
          <a:chExt cx="0" cy="0"/>
        </a:xfrm>
      </p:grpSpPr>
      <p:sp>
        <p:nvSpPr>
          <p:cNvPr id="4791" name="Google Shape;4791;g2a1aa1dbba8_1_4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2" name="Google Shape;4792;g2a1aa1dbba8_1_4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g2a1aa1dbba8_1_4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2" name="Google Shape;4682;g2a1aa1dbba8_1_4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6" name="Shape 4686"/>
        <p:cNvGrpSpPr/>
        <p:nvPr/>
      </p:nvGrpSpPr>
      <p:grpSpPr>
        <a:xfrm>
          <a:off x="0" y="0"/>
          <a:ext cx="0" cy="0"/>
          <a:chOff x="0" y="0"/>
          <a:chExt cx="0" cy="0"/>
        </a:xfrm>
      </p:grpSpPr>
      <p:sp>
        <p:nvSpPr>
          <p:cNvPr id="4687" name="Google Shape;4687;g2a1aaa946c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8" name="Google Shape;4688;g2a1aaa946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2" name="Shape 4692"/>
        <p:cNvGrpSpPr/>
        <p:nvPr/>
      </p:nvGrpSpPr>
      <p:grpSpPr>
        <a:xfrm>
          <a:off x="0" y="0"/>
          <a:ext cx="0" cy="0"/>
          <a:chOff x="0" y="0"/>
          <a:chExt cx="0" cy="0"/>
        </a:xfrm>
      </p:grpSpPr>
      <p:sp>
        <p:nvSpPr>
          <p:cNvPr id="4693" name="Google Shape;4693;g2a1aaa946cc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4" name="Google Shape;4694;g2a1aaa946c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g2a1aa1dbba8_1_4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0" name="Google Shape;4700;g2a1aa1dbba8_1_4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2a1aaa946c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6" name="Google Shape;4706;g2a1aaa946c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0" name="Shape 4710"/>
        <p:cNvGrpSpPr/>
        <p:nvPr/>
      </p:nvGrpSpPr>
      <p:grpSpPr>
        <a:xfrm>
          <a:off x="0" y="0"/>
          <a:ext cx="0" cy="0"/>
          <a:chOff x="0" y="0"/>
          <a:chExt cx="0" cy="0"/>
        </a:xfrm>
      </p:grpSpPr>
      <p:sp>
        <p:nvSpPr>
          <p:cNvPr id="4711" name="Google Shape;4711;g2a1aaa946cc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2" name="Google Shape;4712;g2a1aaa946cc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6" name="Shape 4716"/>
        <p:cNvGrpSpPr/>
        <p:nvPr/>
      </p:nvGrpSpPr>
      <p:grpSpPr>
        <a:xfrm>
          <a:off x="0" y="0"/>
          <a:ext cx="0" cy="0"/>
          <a:chOff x="0" y="0"/>
          <a:chExt cx="0" cy="0"/>
        </a:xfrm>
      </p:grpSpPr>
      <p:sp>
        <p:nvSpPr>
          <p:cNvPr id="4717" name="Google Shape;4717;g2a2ce39ea5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8" name="Google Shape;4718;g2a2ce39ea5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2" name="Shape 4722"/>
        <p:cNvGrpSpPr/>
        <p:nvPr/>
      </p:nvGrpSpPr>
      <p:grpSpPr>
        <a:xfrm>
          <a:off x="0" y="0"/>
          <a:ext cx="0" cy="0"/>
          <a:chOff x="0" y="0"/>
          <a:chExt cx="0" cy="0"/>
        </a:xfrm>
      </p:grpSpPr>
      <p:sp>
        <p:nvSpPr>
          <p:cNvPr id="4723" name="Google Shape;4723;g2a1aa1dbba8_1_4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4" name="Google Shape;4724;g2a1aa1dbba8_1_4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options divider (choose from following templates →)">
  <p:cSld name="23: Quote slide options divider (choose from following templates →)">
    <p:bg>
      <p:bgPr>
        <a:solidFill>
          <a:schemeClr val="lt2"/>
        </a:solidFill>
      </p:bgPr>
    </p:bg>
    <p:spTree>
      <p:nvGrpSpPr>
        <p:cNvPr id="2452" name="Shape 2452"/>
        <p:cNvGrpSpPr/>
        <p:nvPr/>
      </p:nvGrpSpPr>
      <p:grpSpPr>
        <a:xfrm>
          <a:off x="0" y="0"/>
          <a:ext cx="0" cy="0"/>
          <a:chOff x="0" y="0"/>
          <a:chExt cx="0" cy="0"/>
        </a:xfrm>
      </p:grpSpPr>
      <p:sp>
        <p:nvSpPr>
          <p:cNvPr id="2453" name="Google Shape;2453;p102"/>
          <p:cNvSpPr txBox="1"/>
          <p:nvPr/>
        </p:nvSpPr>
        <p:spPr>
          <a:xfrm>
            <a:off x="2411725" y="1580303"/>
            <a:ext cx="6288300" cy="19943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chemeClr val="dk1"/>
                </a:highlight>
                <a:latin typeface="Arial"/>
                <a:ea typeface="Arial"/>
                <a:cs typeface="Arial"/>
                <a:sym typeface="Arial"/>
              </a:rPr>
              <a:t>Quote slide options</a:t>
            </a:r>
            <a:endParaRPr b="1" sz="7200">
              <a:solidFill>
                <a:srgbClr val="FFFFFF"/>
              </a:solidFill>
              <a:highlight>
                <a:schemeClr val="dk1"/>
              </a:highlight>
              <a:latin typeface="Arial"/>
              <a:ea typeface="Arial"/>
              <a:cs typeface="Arial"/>
              <a:sym typeface="Arial"/>
            </a:endParaRPr>
          </a:p>
        </p:txBody>
      </p:sp>
      <p:sp>
        <p:nvSpPr>
          <p:cNvPr id="2454" name="Google Shape;2454;p10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black">
  <p:cSld name="23: Quote slide: Text, title — black">
    <p:spTree>
      <p:nvGrpSpPr>
        <p:cNvPr id="2455" name="Shape 2455"/>
        <p:cNvGrpSpPr/>
        <p:nvPr/>
      </p:nvGrpSpPr>
      <p:grpSpPr>
        <a:xfrm>
          <a:off x="0" y="0"/>
          <a:ext cx="0" cy="0"/>
          <a:chOff x="0" y="0"/>
          <a:chExt cx="0" cy="0"/>
        </a:xfrm>
      </p:grpSpPr>
      <p:sp>
        <p:nvSpPr>
          <p:cNvPr id="2456" name="Google Shape;2456;p103"/>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highlight>
                  <a:schemeClr val="accent1"/>
                </a:highlight>
              </a:defRPr>
            </a:lvl2pPr>
            <a:lvl3pPr lvl="2" algn="l">
              <a:lnSpc>
                <a:spcPct val="115000"/>
              </a:lnSpc>
              <a:spcBef>
                <a:spcPts val="800"/>
              </a:spcBef>
              <a:spcAft>
                <a:spcPts val="0"/>
              </a:spcAft>
              <a:buSzPts val="2100"/>
              <a:buNone/>
              <a:defRPr>
                <a:highlight>
                  <a:schemeClr val="accent1"/>
                </a:highlight>
              </a:defRPr>
            </a:lvl3pPr>
            <a:lvl4pPr lvl="3" algn="l">
              <a:lnSpc>
                <a:spcPct val="115000"/>
              </a:lnSpc>
              <a:spcBef>
                <a:spcPts val="800"/>
              </a:spcBef>
              <a:spcAft>
                <a:spcPts val="0"/>
              </a:spcAft>
              <a:buSzPts val="2100"/>
              <a:buNone/>
              <a:defRPr>
                <a:highlight>
                  <a:schemeClr val="accent1"/>
                </a:highlight>
              </a:defRPr>
            </a:lvl4pPr>
            <a:lvl5pPr lvl="4" algn="l">
              <a:lnSpc>
                <a:spcPct val="115000"/>
              </a:lnSpc>
              <a:spcBef>
                <a:spcPts val="800"/>
              </a:spcBef>
              <a:spcAft>
                <a:spcPts val="0"/>
              </a:spcAft>
              <a:buSzPts val="2100"/>
              <a:buNone/>
              <a:defRPr>
                <a:highlight>
                  <a:schemeClr val="accent1"/>
                </a:highlight>
              </a:defRPr>
            </a:lvl5pPr>
            <a:lvl6pPr lvl="5" algn="l">
              <a:lnSpc>
                <a:spcPct val="115000"/>
              </a:lnSpc>
              <a:spcBef>
                <a:spcPts val="800"/>
              </a:spcBef>
              <a:spcAft>
                <a:spcPts val="0"/>
              </a:spcAft>
              <a:buSzPts val="2100"/>
              <a:buNone/>
              <a:defRPr>
                <a:highlight>
                  <a:schemeClr val="accent1"/>
                </a:highlight>
              </a:defRPr>
            </a:lvl6pPr>
            <a:lvl7pPr lvl="6" algn="l">
              <a:lnSpc>
                <a:spcPct val="115000"/>
              </a:lnSpc>
              <a:spcBef>
                <a:spcPts val="800"/>
              </a:spcBef>
              <a:spcAft>
                <a:spcPts val="0"/>
              </a:spcAft>
              <a:buSzPts val="2100"/>
              <a:buNone/>
              <a:defRPr>
                <a:highlight>
                  <a:schemeClr val="accent1"/>
                </a:highlight>
              </a:defRPr>
            </a:lvl7pPr>
            <a:lvl8pPr lvl="7" algn="l">
              <a:lnSpc>
                <a:spcPct val="115000"/>
              </a:lnSpc>
              <a:spcBef>
                <a:spcPts val="800"/>
              </a:spcBef>
              <a:spcAft>
                <a:spcPts val="0"/>
              </a:spcAft>
              <a:buSzPts val="2100"/>
              <a:buNone/>
              <a:defRPr>
                <a:highlight>
                  <a:schemeClr val="accent1"/>
                </a:highlight>
              </a:defRPr>
            </a:lvl8pPr>
            <a:lvl9pPr lvl="8" algn="l">
              <a:lnSpc>
                <a:spcPct val="115000"/>
              </a:lnSpc>
              <a:spcBef>
                <a:spcPts val="800"/>
              </a:spcBef>
              <a:spcAft>
                <a:spcPts val="800"/>
              </a:spcAft>
              <a:buSzPts val="2100"/>
              <a:buNone/>
              <a:defRPr>
                <a:highlight>
                  <a:schemeClr val="accent1"/>
                </a:highlight>
              </a:defRPr>
            </a:lvl9pPr>
          </a:lstStyle>
          <a:p/>
        </p:txBody>
      </p:sp>
      <p:sp>
        <p:nvSpPr>
          <p:cNvPr id="2457" name="Google Shape;2457;p103"/>
          <p:cNvSpPr txBox="1"/>
          <p:nvPr>
            <p:ph idx="1" type="body"/>
          </p:nvPr>
        </p:nvSpPr>
        <p:spPr>
          <a:xfrm>
            <a:off x="1261875" y="1721377"/>
            <a:ext cx="5762700" cy="31158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b="1"/>
            </a:lvl1pPr>
            <a:lvl2pPr indent="-323850" lvl="1" marL="914400" algn="l">
              <a:lnSpc>
                <a:spcPct val="115000"/>
              </a:lnSpc>
              <a:spcBef>
                <a:spcPts val="800"/>
              </a:spcBef>
              <a:spcAft>
                <a:spcPts val="0"/>
              </a:spcAft>
              <a:buSzPts val="1500"/>
              <a:buChar char="○"/>
              <a:defRPr b="1"/>
            </a:lvl2pPr>
            <a:lvl3pPr indent="-323850" lvl="2" marL="1371600" algn="l">
              <a:lnSpc>
                <a:spcPct val="115000"/>
              </a:lnSpc>
              <a:spcBef>
                <a:spcPts val="800"/>
              </a:spcBef>
              <a:spcAft>
                <a:spcPts val="0"/>
              </a:spcAft>
              <a:buSzPts val="1500"/>
              <a:buChar char="■"/>
              <a:defRPr b="1"/>
            </a:lvl3pPr>
            <a:lvl4pPr indent="-323850" lvl="3" marL="1828800" algn="l">
              <a:lnSpc>
                <a:spcPct val="115000"/>
              </a:lnSpc>
              <a:spcBef>
                <a:spcPts val="800"/>
              </a:spcBef>
              <a:spcAft>
                <a:spcPts val="0"/>
              </a:spcAft>
              <a:buSzPts val="1500"/>
              <a:buChar char="●"/>
              <a:defRPr b="1"/>
            </a:lvl4pPr>
            <a:lvl5pPr indent="-323850" lvl="4" marL="2286000" algn="l">
              <a:lnSpc>
                <a:spcPct val="115000"/>
              </a:lnSpc>
              <a:spcBef>
                <a:spcPts val="800"/>
              </a:spcBef>
              <a:spcAft>
                <a:spcPts val="0"/>
              </a:spcAft>
              <a:buSzPts val="1500"/>
              <a:buChar char="○"/>
              <a:defRPr b="1"/>
            </a:lvl5pPr>
            <a:lvl6pPr indent="-323850" lvl="5" marL="2743200" algn="l">
              <a:lnSpc>
                <a:spcPct val="115000"/>
              </a:lnSpc>
              <a:spcBef>
                <a:spcPts val="800"/>
              </a:spcBef>
              <a:spcAft>
                <a:spcPts val="0"/>
              </a:spcAft>
              <a:buSzPts val="1500"/>
              <a:buChar char="■"/>
              <a:defRPr b="1"/>
            </a:lvl6pPr>
            <a:lvl7pPr indent="-323850" lvl="6" marL="3200400" algn="l">
              <a:lnSpc>
                <a:spcPct val="115000"/>
              </a:lnSpc>
              <a:spcBef>
                <a:spcPts val="800"/>
              </a:spcBef>
              <a:spcAft>
                <a:spcPts val="0"/>
              </a:spcAft>
              <a:buSzPts val="1500"/>
              <a:buChar char="●"/>
              <a:defRPr b="1"/>
            </a:lvl7pPr>
            <a:lvl8pPr indent="-323850" lvl="7" marL="3657600" algn="l">
              <a:lnSpc>
                <a:spcPct val="115000"/>
              </a:lnSpc>
              <a:spcBef>
                <a:spcPts val="800"/>
              </a:spcBef>
              <a:spcAft>
                <a:spcPts val="0"/>
              </a:spcAft>
              <a:buSzPts val="1500"/>
              <a:buChar char="○"/>
              <a:defRPr b="1"/>
            </a:lvl8pPr>
            <a:lvl9pPr indent="-323850" lvl="8" marL="4114800" algn="l">
              <a:lnSpc>
                <a:spcPct val="115000"/>
              </a:lnSpc>
              <a:spcBef>
                <a:spcPts val="800"/>
              </a:spcBef>
              <a:spcAft>
                <a:spcPts val="800"/>
              </a:spcAft>
              <a:buSzPts val="1500"/>
              <a:buChar char="■"/>
              <a:defRPr b="1"/>
            </a:lvl9pPr>
          </a:lstStyle>
          <a:p/>
        </p:txBody>
      </p:sp>
      <p:sp>
        <p:nvSpPr>
          <p:cNvPr id="2458" name="Google Shape;2458;p103"/>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300"/>
              <a:buFont typeface="Arial"/>
              <a:buNone/>
            </a:pPr>
            <a:r>
              <a:rPr b="1" i="0" lang="en" sz="15000" u="none" cap="none" strike="noStrike">
                <a:solidFill>
                  <a:schemeClr val="dk1"/>
                </a:solidFill>
                <a:latin typeface="Arial"/>
                <a:ea typeface="Arial"/>
                <a:cs typeface="Arial"/>
                <a:sym typeface="Arial"/>
              </a:rPr>
              <a:t>“</a:t>
            </a:r>
            <a:endParaRPr b="1" i="0" sz="15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gold">
  <p:cSld name="23: Quote slide: Text, title — gold">
    <p:spTree>
      <p:nvGrpSpPr>
        <p:cNvPr id="2459" name="Shape 2459"/>
        <p:cNvGrpSpPr/>
        <p:nvPr/>
      </p:nvGrpSpPr>
      <p:grpSpPr>
        <a:xfrm>
          <a:off x="0" y="0"/>
          <a:ext cx="0" cy="0"/>
          <a:chOff x="0" y="0"/>
          <a:chExt cx="0" cy="0"/>
        </a:xfrm>
      </p:grpSpPr>
      <p:sp>
        <p:nvSpPr>
          <p:cNvPr id="2460" name="Google Shape;2460;p104"/>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461" name="Google Shape;2461;p104"/>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300"/>
              <a:buFont typeface="Arial"/>
              <a:buNone/>
            </a:pPr>
            <a:r>
              <a:rPr b="1" i="0" lang="en" sz="15000" u="none" cap="none" strike="noStrike">
                <a:solidFill>
                  <a:srgbClr val="FFC627"/>
                </a:solidFill>
                <a:latin typeface="Arial"/>
                <a:ea typeface="Arial"/>
                <a:cs typeface="Arial"/>
                <a:sym typeface="Arial"/>
              </a:rPr>
              <a:t>“</a:t>
            </a:r>
            <a:endParaRPr b="1" i="0" sz="15000" u="none" cap="none" strike="noStrike">
              <a:solidFill>
                <a:srgbClr val="FFC627"/>
              </a:solidFill>
              <a:latin typeface="Arial"/>
              <a:ea typeface="Arial"/>
              <a:cs typeface="Arial"/>
              <a:sym typeface="Arial"/>
            </a:endParaRPr>
          </a:p>
        </p:txBody>
      </p:sp>
      <p:sp>
        <p:nvSpPr>
          <p:cNvPr id="2462" name="Google Shape;2462;p104"/>
          <p:cNvSpPr txBox="1"/>
          <p:nvPr>
            <p:ph idx="1" type="body"/>
          </p:nvPr>
        </p:nvSpPr>
        <p:spPr>
          <a:xfrm>
            <a:off x="1261875" y="1721377"/>
            <a:ext cx="5762700" cy="31158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b="1"/>
            </a:lvl1pPr>
            <a:lvl2pPr indent="-323850" lvl="1" marL="914400" algn="l">
              <a:lnSpc>
                <a:spcPct val="115000"/>
              </a:lnSpc>
              <a:spcBef>
                <a:spcPts val="800"/>
              </a:spcBef>
              <a:spcAft>
                <a:spcPts val="0"/>
              </a:spcAft>
              <a:buSzPts val="1500"/>
              <a:buChar char="○"/>
              <a:defRPr b="1"/>
            </a:lvl2pPr>
            <a:lvl3pPr indent="-323850" lvl="2" marL="1371600" algn="l">
              <a:lnSpc>
                <a:spcPct val="115000"/>
              </a:lnSpc>
              <a:spcBef>
                <a:spcPts val="800"/>
              </a:spcBef>
              <a:spcAft>
                <a:spcPts val="0"/>
              </a:spcAft>
              <a:buSzPts val="1500"/>
              <a:buChar char="■"/>
              <a:defRPr b="1"/>
            </a:lvl3pPr>
            <a:lvl4pPr indent="-323850" lvl="3" marL="1828800" algn="l">
              <a:lnSpc>
                <a:spcPct val="115000"/>
              </a:lnSpc>
              <a:spcBef>
                <a:spcPts val="800"/>
              </a:spcBef>
              <a:spcAft>
                <a:spcPts val="0"/>
              </a:spcAft>
              <a:buSzPts val="1500"/>
              <a:buChar char="●"/>
              <a:defRPr b="1"/>
            </a:lvl4pPr>
            <a:lvl5pPr indent="-323850" lvl="4" marL="2286000" algn="l">
              <a:lnSpc>
                <a:spcPct val="115000"/>
              </a:lnSpc>
              <a:spcBef>
                <a:spcPts val="800"/>
              </a:spcBef>
              <a:spcAft>
                <a:spcPts val="0"/>
              </a:spcAft>
              <a:buSzPts val="1500"/>
              <a:buChar char="○"/>
              <a:defRPr b="1"/>
            </a:lvl5pPr>
            <a:lvl6pPr indent="-323850" lvl="5" marL="2743200" algn="l">
              <a:lnSpc>
                <a:spcPct val="115000"/>
              </a:lnSpc>
              <a:spcBef>
                <a:spcPts val="800"/>
              </a:spcBef>
              <a:spcAft>
                <a:spcPts val="0"/>
              </a:spcAft>
              <a:buSzPts val="1500"/>
              <a:buChar char="■"/>
              <a:defRPr b="1"/>
            </a:lvl6pPr>
            <a:lvl7pPr indent="-323850" lvl="6" marL="3200400" algn="l">
              <a:lnSpc>
                <a:spcPct val="115000"/>
              </a:lnSpc>
              <a:spcBef>
                <a:spcPts val="800"/>
              </a:spcBef>
              <a:spcAft>
                <a:spcPts val="0"/>
              </a:spcAft>
              <a:buSzPts val="1500"/>
              <a:buChar char="●"/>
              <a:defRPr b="1"/>
            </a:lvl7pPr>
            <a:lvl8pPr indent="-323850" lvl="7" marL="3657600" algn="l">
              <a:lnSpc>
                <a:spcPct val="115000"/>
              </a:lnSpc>
              <a:spcBef>
                <a:spcPts val="800"/>
              </a:spcBef>
              <a:spcAft>
                <a:spcPts val="0"/>
              </a:spcAft>
              <a:buSzPts val="1500"/>
              <a:buChar char="○"/>
              <a:defRPr b="1"/>
            </a:lvl8pPr>
            <a:lvl9pPr indent="-323850" lvl="8" marL="4114800" algn="l">
              <a:lnSpc>
                <a:spcPct val="115000"/>
              </a:lnSpc>
              <a:spcBef>
                <a:spcPts val="800"/>
              </a:spcBef>
              <a:spcAft>
                <a:spcPts val="800"/>
              </a:spcAft>
              <a:buSzPts val="1500"/>
              <a:buChar char="■"/>
              <a:defRPr b="1"/>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maroon">
  <p:cSld name="23: Quote slide: Text, title — maroon">
    <p:spTree>
      <p:nvGrpSpPr>
        <p:cNvPr id="2463" name="Shape 2463"/>
        <p:cNvGrpSpPr/>
        <p:nvPr/>
      </p:nvGrpSpPr>
      <p:grpSpPr>
        <a:xfrm>
          <a:off x="0" y="0"/>
          <a:ext cx="0" cy="0"/>
          <a:chOff x="0" y="0"/>
          <a:chExt cx="0" cy="0"/>
        </a:xfrm>
      </p:grpSpPr>
      <p:sp>
        <p:nvSpPr>
          <p:cNvPr id="2464" name="Google Shape;2464;p105"/>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465" name="Google Shape;2465;p105"/>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300"/>
              <a:buFont typeface="Arial"/>
              <a:buNone/>
            </a:pPr>
            <a:r>
              <a:rPr b="1" i="0" lang="en" sz="15000" u="none" cap="none" strike="noStrike">
                <a:solidFill>
                  <a:schemeClr val="accent2"/>
                </a:solidFill>
                <a:latin typeface="Arial"/>
                <a:ea typeface="Arial"/>
                <a:cs typeface="Arial"/>
                <a:sym typeface="Arial"/>
              </a:rPr>
              <a:t>“</a:t>
            </a:r>
            <a:endParaRPr b="1" i="0" sz="15000" u="none" cap="none" strike="noStrike">
              <a:solidFill>
                <a:schemeClr val="accent2"/>
              </a:solidFill>
              <a:latin typeface="Arial"/>
              <a:ea typeface="Arial"/>
              <a:cs typeface="Arial"/>
              <a:sym typeface="Arial"/>
            </a:endParaRPr>
          </a:p>
        </p:txBody>
      </p:sp>
      <p:sp>
        <p:nvSpPr>
          <p:cNvPr id="2466" name="Google Shape;2466;p105"/>
          <p:cNvSpPr txBox="1"/>
          <p:nvPr>
            <p:ph idx="1" type="body"/>
          </p:nvPr>
        </p:nvSpPr>
        <p:spPr>
          <a:xfrm>
            <a:off x="1261875" y="1721377"/>
            <a:ext cx="5762700" cy="31158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b="1"/>
            </a:lvl1pPr>
            <a:lvl2pPr indent="-323850" lvl="1" marL="914400" algn="l">
              <a:lnSpc>
                <a:spcPct val="115000"/>
              </a:lnSpc>
              <a:spcBef>
                <a:spcPts val="800"/>
              </a:spcBef>
              <a:spcAft>
                <a:spcPts val="0"/>
              </a:spcAft>
              <a:buSzPts val="1500"/>
              <a:buChar char="○"/>
              <a:defRPr b="1"/>
            </a:lvl2pPr>
            <a:lvl3pPr indent="-323850" lvl="2" marL="1371600" algn="l">
              <a:lnSpc>
                <a:spcPct val="115000"/>
              </a:lnSpc>
              <a:spcBef>
                <a:spcPts val="800"/>
              </a:spcBef>
              <a:spcAft>
                <a:spcPts val="0"/>
              </a:spcAft>
              <a:buSzPts val="1500"/>
              <a:buChar char="■"/>
              <a:defRPr b="1"/>
            </a:lvl3pPr>
            <a:lvl4pPr indent="-323850" lvl="3" marL="1828800" algn="l">
              <a:lnSpc>
                <a:spcPct val="115000"/>
              </a:lnSpc>
              <a:spcBef>
                <a:spcPts val="800"/>
              </a:spcBef>
              <a:spcAft>
                <a:spcPts val="0"/>
              </a:spcAft>
              <a:buSzPts val="1500"/>
              <a:buChar char="●"/>
              <a:defRPr b="1"/>
            </a:lvl4pPr>
            <a:lvl5pPr indent="-323850" lvl="4" marL="2286000" algn="l">
              <a:lnSpc>
                <a:spcPct val="115000"/>
              </a:lnSpc>
              <a:spcBef>
                <a:spcPts val="800"/>
              </a:spcBef>
              <a:spcAft>
                <a:spcPts val="0"/>
              </a:spcAft>
              <a:buSzPts val="1500"/>
              <a:buChar char="○"/>
              <a:defRPr b="1"/>
            </a:lvl5pPr>
            <a:lvl6pPr indent="-323850" lvl="5" marL="2743200" algn="l">
              <a:lnSpc>
                <a:spcPct val="115000"/>
              </a:lnSpc>
              <a:spcBef>
                <a:spcPts val="800"/>
              </a:spcBef>
              <a:spcAft>
                <a:spcPts val="0"/>
              </a:spcAft>
              <a:buSzPts val="1500"/>
              <a:buChar char="■"/>
              <a:defRPr b="1"/>
            </a:lvl6pPr>
            <a:lvl7pPr indent="-323850" lvl="6" marL="3200400" algn="l">
              <a:lnSpc>
                <a:spcPct val="115000"/>
              </a:lnSpc>
              <a:spcBef>
                <a:spcPts val="800"/>
              </a:spcBef>
              <a:spcAft>
                <a:spcPts val="0"/>
              </a:spcAft>
              <a:buSzPts val="1500"/>
              <a:buChar char="●"/>
              <a:defRPr b="1"/>
            </a:lvl7pPr>
            <a:lvl8pPr indent="-323850" lvl="7" marL="3657600" algn="l">
              <a:lnSpc>
                <a:spcPct val="115000"/>
              </a:lnSpc>
              <a:spcBef>
                <a:spcPts val="800"/>
              </a:spcBef>
              <a:spcAft>
                <a:spcPts val="0"/>
              </a:spcAft>
              <a:buSzPts val="1500"/>
              <a:buChar char="○"/>
              <a:defRPr b="1"/>
            </a:lvl8pPr>
            <a:lvl9pPr indent="-323850" lvl="8" marL="4114800" algn="l">
              <a:lnSpc>
                <a:spcPct val="115000"/>
              </a:lnSpc>
              <a:spcBef>
                <a:spcPts val="800"/>
              </a:spcBef>
              <a:spcAft>
                <a:spcPts val="800"/>
              </a:spcAft>
              <a:buSzPts val="1500"/>
              <a:buChar char="■"/>
              <a:defRPr b="1"/>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left — photo background">
  <p:cSld name="23: Quote slide: Text, title, left — photo background">
    <p:spTree>
      <p:nvGrpSpPr>
        <p:cNvPr id="2467" name="Shape 2467"/>
        <p:cNvGrpSpPr/>
        <p:nvPr/>
      </p:nvGrpSpPr>
      <p:grpSpPr>
        <a:xfrm>
          <a:off x="0" y="0"/>
          <a:ext cx="0" cy="0"/>
          <a:chOff x="0" y="0"/>
          <a:chExt cx="0" cy="0"/>
        </a:xfrm>
      </p:grpSpPr>
      <p:sp>
        <p:nvSpPr>
          <p:cNvPr id="2468" name="Google Shape;2468;p106"/>
          <p:cNvSpPr/>
          <p:nvPr>
            <p:ph idx="2" type="pic"/>
          </p:nvPr>
        </p:nvSpPr>
        <p:spPr>
          <a:xfrm>
            <a:off x="-41200" y="-37575"/>
            <a:ext cx="9253200" cy="5204700"/>
          </a:xfrm>
          <a:prstGeom prst="rect">
            <a:avLst/>
          </a:prstGeom>
          <a:solidFill>
            <a:schemeClr val="lt2"/>
          </a:solidFill>
          <a:ln>
            <a:noFill/>
          </a:ln>
        </p:spPr>
      </p:sp>
      <p:sp>
        <p:nvSpPr>
          <p:cNvPr id="2469" name="Google Shape;2469;p106"/>
          <p:cNvSpPr txBox="1"/>
          <p:nvPr>
            <p:ph idx="1" type="body"/>
          </p:nvPr>
        </p:nvSpPr>
        <p:spPr>
          <a:xfrm>
            <a:off x="424893" y="488663"/>
            <a:ext cx="3872400" cy="3543300"/>
          </a:xfrm>
          <a:prstGeom prst="rect">
            <a:avLst/>
          </a:prstGeom>
          <a:solidFill>
            <a:srgbClr val="191919">
              <a:alpha val="74117"/>
            </a:srgbClr>
          </a:solidFill>
          <a:ln>
            <a:noFill/>
          </a:ln>
        </p:spPr>
        <p:txBody>
          <a:bodyPr anchorCtr="0" anchor="t" bIns="137150" lIns="274325" spcFirstLastPara="1" rIns="68575" wrap="square" tIns="137150">
            <a:noAutofit/>
          </a:bodyPr>
          <a:lstStyle>
            <a:lvl1pPr indent="-304800" lvl="0" marL="457200" algn="l">
              <a:lnSpc>
                <a:spcPct val="115000"/>
              </a:lnSpc>
              <a:spcBef>
                <a:spcPts val="0"/>
              </a:spcBef>
              <a:spcAft>
                <a:spcPts val="0"/>
              </a:spcAft>
              <a:buClr>
                <a:schemeClr val="lt1"/>
              </a:buClr>
              <a:buSzPts val="1200"/>
              <a:buChar char="●"/>
              <a:defRPr b="1" sz="1600">
                <a:solidFill>
                  <a:schemeClr val="lt1"/>
                </a:solidFill>
              </a:defRPr>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470" name="Google Shape;2470;p106"/>
          <p:cNvSpPr txBox="1"/>
          <p:nvPr/>
        </p:nvSpPr>
        <p:spPr>
          <a:xfrm>
            <a:off x="-10339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3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right — photo background">
  <p:cSld name="23: Quote slide: Text, title, right — photo background">
    <p:spTree>
      <p:nvGrpSpPr>
        <p:cNvPr id="2471" name="Shape 2471"/>
        <p:cNvGrpSpPr/>
        <p:nvPr/>
      </p:nvGrpSpPr>
      <p:grpSpPr>
        <a:xfrm>
          <a:off x="0" y="0"/>
          <a:ext cx="0" cy="0"/>
          <a:chOff x="0" y="0"/>
          <a:chExt cx="0" cy="0"/>
        </a:xfrm>
      </p:grpSpPr>
      <p:sp>
        <p:nvSpPr>
          <p:cNvPr id="2472" name="Google Shape;2472;p107"/>
          <p:cNvSpPr/>
          <p:nvPr>
            <p:ph idx="2" type="pic"/>
          </p:nvPr>
        </p:nvSpPr>
        <p:spPr>
          <a:xfrm>
            <a:off x="-47625" y="-41200"/>
            <a:ext cx="9277200" cy="5218500"/>
          </a:xfrm>
          <a:prstGeom prst="rect">
            <a:avLst/>
          </a:prstGeom>
          <a:solidFill>
            <a:schemeClr val="lt2"/>
          </a:solidFill>
          <a:ln>
            <a:noFill/>
          </a:ln>
        </p:spPr>
      </p:sp>
      <p:sp>
        <p:nvSpPr>
          <p:cNvPr id="2473" name="Google Shape;2473;p107"/>
          <p:cNvSpPr txBox="1"/>
          <p:nvPr>
            <p:ph idx="1" type="body"/>
          </p:nvPr>
        </p:nvSpPr>
        <p:spPr>
          <a:xfrm>
            <a:off x="4930769" y="488663"/>
            <a:ext cx="3872400" cy="3543300"/>
          </a:xfrm>
          <a:prstGeom prst="rect">
            <a:avLst/>
          </a:prstGeom>
          <a:solidFill>
            <a:srgbClr val="191919">
              <a:alpha val="74117"/>
            </a:srgbClr>
          </a:solidFill>
          <a:ln>
            <a:noFill/>
          </a:ln>
        </p:spPr>
        <p:txBody>
          <a:bodyPr anchorCtr="0" anchor="t" bIns="137150" lIns="274325" spcFirstLastPara="1" rIns="68575" wrap="square" tIns="137150">
            <a:noAutofit/>
          </a:bodyPr>
          <a:lstStyle>
            <a:lvl1pPr indent="-304800" lvl="0" marL="457200" algn="l">
              <a:lnSpc>
                <a:spcPct val="115000"/>
              </a:lnSpc>
              <a:spcBef>
                <a:spcPts val="0"/>
              </a:spcBef>
              <a:spcAft>
                <a:spcPts val="0"/>
              </a:spcAft>
              <a:buClr>
                <a:schemeClr val="lt1"/>
              </a:buClr>
              <a:buSzPts val="1200"/>
              <a:buChar char="●"/>
              <a:defRPr b="1" sz="1600">
                <a:solidFill>
                  <a:schemeClr val="lt1"/>
                </a:solidFill>
              </a:defRPr>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474" name="Google Shape;2474;p107"/>
          <p:cNvSpPr txBox="1"/>
          <p:nvPr/>
        </p:nvSpPr>
        <p:spPr>
          <a:xfrm>
            <a:off x="440247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3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slide options divider (choose from following templates →)">
  <p:cSld name="23: z-Blank slide options divider (choose from following templates →)">
    <p:bg>
      <p:bgPr>
        <a:solidFill>
          <a:schemeClr val="lt2"/>
        </a:solidFill>
      </p:bgPr>
    </p:bg>
    <p:spTree>
      <p:nvGrpSpPr>
        <p:cNvPr id="2475" name="Shape 2475"/>
        <p:cNvGrpSpPr/>
        <p:nvPr/>
      </p:nvGrpSpPr>
      <p:grpSpPr>
        <a:xfrm>
          <a:off x="0" y="0"/>
          <a:ext cx="0" cy="0"/>
          <a:chOff x="0" y="0"/>
          <a:chExt cx="0" cy="0"/>
        </a:xfrm>
      </p:grpSpPr>
      <p:sp>
        <p:nvSpPr>
          <p:cNvPr id="2476" name="Google Shape;2476;p108"/>
          <p:cNvSpPr txBox="1"/>
          <p:nvPr/>
        </p:nvSpPr>
        <p:spPr>
          <a:xfrm>
            <a:off x="2411725" y="1580303"/>
            <a:ext cx="6288300" cy="19943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chemeClr val="dk1"/>
                </a:highlight>
                <a:latin typeface="Arial"/>
                <a:ea typeface="Arial"/>
                <a:cs typeface="Arial"/>
                <a:sym typeface="Arial"/>
              </a:rPr>
              <a:t>Blank slide options</a:t>
            </a:r>
            <a:endParaRPr b="1" sz="7200">
              <a:solidFill>
                <a:srgbClr val="FFFFFF"/>
              </a:solidFill>
              <a:highlight>
                <a:schemeClr val="dk1"/>
              </a:highlight>
              <a:latin typeface="Arial"/>
              <a:ea typeface="Arial"/>
              <a:cs typeface="Arial"/>
              <a:sym typeface="Arial"/>
            </a:endParaRPr>
          </a:p>
        </p:txBody>
      </p:sp>
      <p:sp>
        <p:nvSpPr>
          <p:cNvPr id="2477" name="Google Shape;2477;p108"/>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white">
  <p:cSld name="23: z-Blank — white">
    <p:spTree>
      <p:nvGrpSpPr>
        <p:cNvPr id="2478" name="Shape 2478"/>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gold">
  <p:cSld name="23: z-Blank — gold">
    <p:bg>
      <p:bgPr>
        <a:solidFill>
          <a:schemeClr val="accent1"/>
        </a:solidFill>
      </p:bgPr>
    </p:bg>
    <p:spTree>
      <p:nvGrpSpPr>
        <p:cNvPr id="2479" name="Shape 2479"/>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maroon">
  <p:cSld name="23: z-Blank — maroon">
    <p:bg>
      <p:bgPr>
        <a:solidFill>
          <a:schemeClr val="accent2"/>
        </a:solidFill>
      </p:bgPr>
    </p:bg>
    <p:spTree>
      <p:nvGrpSpPr>
        <p:cNvPr id="2480" name="Shape 248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background">
  <p:cSld name="23: z-Blank — photo background">
    <p:spTree>
      <p:nvGrpSpPr>
        <p:cNvPr id="2481" name="Shape 2481"/>
        <p:cNvGrpSpPr/>
        <p:nvPr/>
      </p:nvGrpSpPr>
      <p:grpSpPr>
        <a:xfrm>
          <a:off x="0" y="0"/>
          <a:ext cx="0" cy="0"/>
          <a:chOff x="0" y="0"/>
          <a:chExt cx="0" cy="0"/>
        </a:xfrm>
      </p:grpSpPr>
      <p:sp>
        <p:nvSpPr>
          <p:cNvPr id="2482" name="Google Shape;2482;p112"/>
          <p:cNvSpPr/>
          <p:nvPr>
            <p:ph idx="2" type="pic"/>
          </p:nvPr>
        </p:nvSpPr>
        <p:spPr>
          <a:xfrm>
            <a:off x="-29300" y="-30900"/>
            <a:ext cx="9182400" cy="5165100"/>
          </a:xfrm>
          <a:prstGeom prst="rect">
            <a:avLst/>
          </a:prstGeom>
          <a:solidFill>
            <a:schemeClr val="lt2"/>
          </a:solid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p:cSld name="23: z-Blank with logo — white">
    <p:spTree>
      <p:nvGrpSpPr>
        <p:cNvPr id="2483" name="Shape 2483"/>
        <p:cNvGrpSpPr/>
        <p:nvPr/>
      </p:nvGrpSpPr>
      <p:grpSpPr>
        <a:xfrm>
          <a:off x="0" y="0"/>
          <a:ext cx="0" cy="0"/>
          <a:chOff x="0" y="0"/>
          <a:chExt cx="0" cy="0"/>
        </a:xfrm>
      </p:grpSpPr>
      <p:pic>
        <p:nvPicPr>
          <p:cNvPr descr="ASU_Horiz_RGB_Digital_MaroonGold.png" id="2484" name="Google Shape;2484;p11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p:cSld name="23: z-Blank with logo — black">
    <p:bg>
      <p:bgPr>
        <a:solidFill>
          <a:schemeClr val="dk1"/>
        </a:solidFill>
      </p:bgPr>
    </p:bg>
    <p:spTree>
      <p:nvGrpSpPr>
        <p:cNvPr id="2485" name="Shape 2485"/>
        <p:cNvGrpSpPr/>
        <p:nvPr/>
      </p:nvGrpSpPr>
      <p:grpSpPr>
        <a:xfrm>
          <a:off x="0" y="0"/>
          <a:ext cx="0" cy="0"/>
          <a:chOff x="0" y="0"/>
          <a:chExt cx="0" cy="0"/>
        </a:xfrm>
      </p:grpSpPr>
      <p:pic>
        <p:nvPicPr>
          <p:cNvPr id="2486" name="Google Shape;2486;p114"/>
          <p:cNvPicPr preferRelativeResize="0"/>
          <p:nvPr/>
        </p:nvPicPr>
        <p:blipFill rotWithShape="1">
          <a:blip r:embed="rId2">
            <a:alphaModFix/>
          </a:blip>
          <a:srcRect b="8919" l="7060" r="5883" t="13179"/>
          <a:stretch/>
        </p:blipFill>
        <p:spPr>
          <a:xfrm>
            <a:off x="7964426" y="4428975"/>
            <a:ext cx="930449" cy="4890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p:cSld name="23: z-Blank with logo — gold">
    <p:bg>
      <p:bgPr>
        <a:solidFill>
          <a:schemeClr val="accent1"/>
        </a:solidFill>
      </p:bgPr>
    </p:bg>
    <p:spTree>
      <p:nvGrpSpPr>
        <p:cNvPr id="2487" name="Shape 2487"/>
        <p:cNvGrpSpPr/>
        <p:nvPr/>
      </p:nvGrpSpPr>
      <p:grpSpPr>
        <a:xfrm>
          <a:off x="0" y="0"/>
          <a:ext cx="0" cy="0"/>
          <a:chOff x="0" y="0"/>
          <a:chExt cx="0" cy="0"/>
        </a:xfrm>
      </p:grpSpPr>
      <p:pic>
        <p:nvPicPr>
          <p:cNvPr descr="ASU_Horiz_RGB_Digital_MaroonGold.png" id="2488" name="Google Shape;2488;p11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p:cSld name="23: z-Blank with logo — maroon">
    <p:bg>
      <p:bgPr>
        <a:solidFill>
          <a:schemeClr val="accent2"/>
        </a:solidFill>
      </p:bgPr>
    </p:bg>
    <p:spTree>
      <p:nvGrpSpPr>
        <p:cNvPr id="2489" name="Shape 2489"/>
        <p:cNvGrpSpPr/>
        <p:nvPr/>
      </p:nvGrpSpPr>
      <p:grpSpPr>
        <a:xfrm>
          <a:off x="0" y="0"/>
          <a:ext cx="0" cy="0"/>
          <a:chOff x="0" y="0"/>
          <a:chExt cx="0" cy="0"/>
        </a:xfrm>
      </p:grpSpPr>
      <p:pic>
        <p:nvPicPr>
          <p:cNvPr id="2490" name="Google Shape;2490;p116"/>
          <p:cNvPicPr preferRelativeResize="0"/>
          <p:nvPr/>
        </p:nvPicPr>
        <p:blipFill rotWithShape="1">
          <a:blip r:embed="rId2">
            <a:alphaModFix/>
          </a:blip>
          <a:srcRect b="8919" l="7060" r="5883" t="13179"/>
          <a:stretch/>
        </p:blipFill>
        <p:spPr>
          <a:xfrm>
            <a:off x="7964426" y="4428975"/>
            <a:ext cx="930449" cy="4890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p:cSld name="23: z-Blank with logo — photo background">
    <p:spTree>
      <p:nvGrpSpPr>
        <p:cNvPr id="2491" name="Shape 2491"/>
        <p:cNvGrpSpPr/>
        <p:nvPr/>
      </p:nvGrpSpPr>
      <p:grpSpPr>
        <a:xfrm>
          <a:off x="0" y="0"/>
          <a:ext cx="0" cy="0"/>
          <a:chOff x="0" y="0"/>
          <a:chExt cx="0" cy="0"/>
        </a:xfrm>
      </p:grpSpPr>
      <p:sp>
        <p:nvSpPr>
          <p:cNvPr id="2492" name="Google Shape;2492;p117"/>
          <p:cNvSpPr/>
          <p:nvPr>
            <p:ph idx="2" type="pic"/>
          </p:nvPr>
        </p:nvSpPr>
        <p:spPr>
          <a:xfrm>
            <a:off x="-47625" y="-41200"/>
            <a:ext cx="9201000" cy="5175600"/>
          </a:xfrm>
          <a:prstGeom prst="rect">
            <a:avLst/>
          </a:prstGeom>
          <a:solidFill>
            <a:schemeClr val="lt2"/>
          </a:solidFill>
          <a:ln>
            <a:noFill/>
          </a:ln>
        </p:spPr>
      </p:sp>
      <p:sp>
        <p:nvSpPr>
          <p:cNvPr id="2493" name="Google Shape;2493;p117"/>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descr="ASU_Horiz_RGB_Digital_MaroonGold.png" id="2494" name="Google Shape;2494;p117"/>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white">
  <p:cSld name="23: z-Blank, A Mountain topographical map pattern — white">
    <p:spTree>
      <p:nvGrpSpPr>
        <p:cNvPr id="2495" name="Shape 2495"/>
        <p:cNvGrpSpPr/>
        <p:nvPr/>
      </p:nvGrpSpPr>
      <p:grpSpPr>
        <a:xfrm>
          <a:off x="0" y="0"/>
          <a:ext cx="0" cy="0"/>
          <a:chOff x="0" y="0"/>
          <a:chExt cx="0" cy="0"/>
        </a:xfrm>
      </p:grpSpPr>
      <p:pic>
        <p:nvPicPr>
          <p:cNvPr id="2496" name="Google Shape;2496;p118"/>
          <p:cNvPicPr preferRelativeResize="0"/>
          <p:nvPr/>
        </p:nvPicPr>
        <p:blipFill rotWithShape="1">
          <a:blip r:embed="rId2">
            <a:alphaModFix/>
          </a:blip>
          <a:srcRect b="0" l="0" r="0" t="0"/>
          <a:stretch/>
        </p:blipFill>
        <p:spPr>
          <a:xfrm>
            <a:off x="1" y="-2224"/>
            <a:ext cx="9144003" cy="514794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white">
  <p:cSld name="23: z-Blank, Learn to Thrive Morse code pattern — white">
    <p:spTree>
      <p:nvGrpSpPr>
        <p:cNvPr id="2497" name="Shape 2497"/>
        <p:cNvGrpSpPr/>
        <p:nvPr/>
      </p:nvGrpSpPr>
      <p:grpSpPr>
        <a:xfrm>
          <a:off x="0" y="0"/>
          <a:ext cx="0" cy="0"/>
          <a:chOff x="0" y="0"/>
          <a:chExt cx="0" cy="0"/>
        </a:xfrm>
      </p:grpSpPr>
      <p:pic>
        <p:nvPicPr>
          <p:cNvPr id="2498" name="Google Shape;2498;p119"/>
          <p:cNvPicPr preferRelativeResize="0"/>
          <p:nvPr/>
        </p:nvPicPr>
        <p:blipFill rotWithShape="1">
          <a:blip r:embed="rId2">
            <a:alphaModFix/>
          </a:blip>
          <a:srcRect b="0" l="19" r="28" t="0"/>
          <a:stretch/>
        </p:blipFill>
        <p:spPr>
          <a:xfrm>
            <a:off x="1" y="-2224"/>
            <a:ext cx="9144003" cy="514594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white">
  <p:cSld name="23: z-Blank, with network pattern, white">
    <p:spTree>
      <p:nvGrpSpPr>
        <p:cNvPr id="2499" name="Shape 2499"/>
        <p:cNvGrpSpPr/>
        <p:nvPr/>
      </p:nvGrpSpPr>
      <p:grpSpPr>
        <a:xfrm>
          <a:off x="0" y="0"/>
          <a:ext cx="0" cy="0"/>
          <a:chOff x="0" y="0"/>
          <a:chExt cx="0" cy="0"/>
        </a:xfrm>
      </p:grpSpPr>
      <p:pic>
        <p:nvPicPr>
          <p:cNvPr id="2500" name="Google Shape;2500;p120"/>
          <p:cNvPicPr preferRelativeResize="0"/>
          <p:nvPr/>
        </p:nvPicPr>
        <p:blipFill rotWithShape="1">
          <a:blip r:embed="rId2">
            <a:alphaModFix/>
          </a:blip>
          <a:srcRect b="0" l="29" r="39" t="0"/>
          <a:stretch/>
        </p:blipFill>
        <p:spPr>
          <a:xfrm>
            <a:off x="1" y="-1725"/>
            <a:ext cx="9144003" cy="5146949"/>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black">
  <p:cSld name="23: z-Blank, A Mountain topographical map pattern — black">
    <p:bg>
      <p:bgPr>
        <a:solidFill>
          <a:schemeClr val="dk1"/>
        </a:solidFill>
      </p:bgPr>
    </p:bg>
    <p:spTree>
      <p:nvGrpSpPr>
        <p:cNvPr id="2501" name="Shape 2501"/>
        <p:cNvGrpSpPr/>
        <p:nvPr/>
      </p:nvGrpSpPr>
      <p:grpSpPr>
        <a:xfrm>
          <a:off x="0" y="0"/>
          <a:ext cx="0" cy="0"/>
          <a:chOff x="0" y="0"/>
          <a:chExt cx="0" cy="0"/>
        </a:xfrm>
      </p:grpSpPr>
      <p:pic>
        <p:nvPicPr>
          <p:cNvPr id="2502" name="Google Shape;2502;p121"/>
          <p:cNvPicPr preferRelativeResize="0"/>
          <p:nvPr/>
        </p:nvPicPr>
        <p:blipFill rotWithShape="1">
          <a:blip r:embed="rId2">
            <a:alphaModFix/>
          </a:blip>
          <a:srcRect b="0" l="19" r="19" t="0"/>
          <a:stretch/>
        </p:blipFill>
        <p:spPr>
          <a:xfrm>
            <a:off x="1" y="-5587"/>
            <a:ext cx="9144003" cy="515012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p:cSld name="23: *Presentation title slide with subtitle">
    <p:spTree>
      <p:nvGrpSpPr>
        <p:cNvPr id="54" name="Shape 54"/>
        <p:cNvGrpSpPr/>
        <p:nvPr/>
      </p:nvGrpSpPr>
      <p:grpSpPr>
        <a:xfrm>
          <a:off x="0" y="0"/>
          <a:ext cx="0" cy="0"/>
          <a:chOff x="0" y="0"/>
          <a:chExt cx="0" cy="0"/>
        </a:xfrm>
      </p:grpSpPr>
      <p:sp>
        <p:nvSpPr>
          <p:cNvPr id="55" name="Google Shape;55;p14"/>
          <p:cNvSpPr txBox="1"/>
          <p:nvPr>
            <p:ph type="ctrTitle"/>
          </p:nvPr>
        </p:nvSpPr>
        <p:spPr>
          <a:xfrm>
            <a:off x="420625" y="1254825"/>
            <a:ext cx="8411700" cy="2869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SzPts val="3600"/>
              <a:buNone/>
              <a:defRPr sz="4800"/>
            </a:lvl1pPr>
            <a:lvl2pPr lvl="1" algn="ctr">
              <a:lnSpc>
                <a:spcPct val="115000"/>
              </a:lnSpc>
              <a:spcBef>
                <a:spcPts val="0"/>
              </a:spcBef>
              <a:spcAft>
                <a:spcPts val="0"/>
              </a:spcAft>
              <a:buSzPts val="3600"/>
              <a:buNone/>
              <a:defRPr sz="4800"/>
            </a:lvl2pPr>
            <a:lvl3pPr lvl="2" algn="ctr">
              <a:lnSpc>
                <a:spcPct val="115000"/>
              </a:lnSpc>
              <a:spcBef>
                <a:spcPts val="800"/>
              </a:spcBef>
              <a:spcAft>
                <a:spcPts val="0"/>
              </a:spcAft>
              <a:buSzPts val="3600"/>
              <a:buNone/>
              <a:defRPr sz="4800"/>
            </a:lvl3pPr>
            <a:lvl4pPr lvl="3" algn="ctr">
              <a:lnSpc>
                <a:spcPct val="115000"/>
              </a:lnSpc>
              <a:spcBef>
                <a:spcPts val="800"/>
              </a:spcBef>
              <a:spcAft>
                <a:spcPts val="0"/>
              </a:spcAft>
              <a:buSzPts val="3600"/>
              <a:buNone/>
              <a:defRPr sz="4800"/>
            </a:lvl4pPr>
            <a:lvl5pPr lvl="4" algn="ctr">
              <a:lnSpc>
                <a:spcPct val="115000"/>
              </a:lnSpc>
              <a:spcBef>
                <a:spcPts val="800"/>
              </a:spcBef>
              <a:spcAft>
                <a:spcPts val="0"/>
              </a:spcAft>
              <a:buSzPts val="3600"/>
              <a:buNone/>
              <a:defRPr sz="4800"/>
            </a:lvl5pPr>
            <a:lvl6pPr lvl="5" algn="ctr">
              <a:lnSpc>
                <a:spcPct val="115000"/>
              </a:lnSpc>
              <a:spcBef>
                <a:spcPts val="800"/>
              </a:spcBef>
              <a:spcAft>
                <a:spcPts val="0"/>
              </a:spcAft>
              <a:buSzPts val="3600"/>
              <a:buNone/>
              <a:defRPr sz="4800"/>
            </a:lvl6pPr>
            <a:lvl7pPr lvl="6" algn="ctr">
              <a:lnSpc>
                <a:spcPct val="115000"/>
              </a:lnSpc>
              <a:spcBef>
                <a:spcPts val="800"/>
              </a:spcBef>
              <a:spcAft>
                <a:spcPts val="0"/>
              </a:spcAft>
              <a:buSzPts val="3600"/>
              <a:buNone/>
              <a:defRPr sz="4800"/>
            </a:lvl7pPr>
            <a:lvl8pPr lvl="7" algn="ctr">
              <a:lnSpc>
                <a:spcPct val="115000"/>
              </a:lnSpc>
              <a:spcBef>
                <a:spcPts val="800"/>
              </a:spcBef>
              <a:spcAft>
                <a:spcPts val="0"/>
              </a:spcAft>
              <a:buSzPts val="3600"/>
              <a:buNone/>
              <a:defRPr sz="4800"/>
            </a:lvl8pPr>
            <a:lvl9pPr lvl="8" algn="ctr">
              <a:lnSpc>
                <a:spcPct val="115000"/>
              </a:lnSpc>
              <a:spcBef>
                <a:spcPts val="800"/>
              </a:spcBef>
              <a:spcAft>
                <a:spcPts val="800"/>
              </a:spcAft>
              <a:buSzPts val="3600"/>
              <a:buNone/>
              <a:defRPr sz="4800"/>
            </a:lvl9pPr>
          </a:lstStyle>
          <a:p/>
        </p:txBody>
      </p:sp>
      <p:sp>
        <p:nvSpPr>
          <p:cNvPr id="56" name="Google Shape;56;p14"/>
          <p:cNvSpPr txBox="1"/>
          <p:nvPr>
            <p:ph idx="1" type="subTitle"/>
          </p:nvPr>
        </p:nvSpPr>
        <p:spPr>
          <a:xfrm>
            <a:off x="420600" y="4227350"/>
            <a:ext cx="8411700" cy="369332"/>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b="1" sz="2400">
                <a:solidFill>
                  <a:schemeClr val="lt1"/>
                </a:solidFill>
                <a:highlight>
                  <a:schemeClr val="dk1"/>
                </a:highlight>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pic>
        <p:nvPicPr>
          <p:cNvPr descr="ASU_Horiz_RGB_Digital_MaroonGold.png" id="57" name="Google Shape;57;p14"/>
          <p:cNvPicPr preferRelativeResize="0"/>
          <p:nvPr/>
        </p:nvPicPr>
        <p:blipFill rotWithShape="1">
          <a:blip r:embed="rId2">
            <a:alphaModFix/>
          </a:blip>
          <a:srcRect b="14157" l="3992" r="2038" t="13044"/>
          <a:stretch/>
        </p:blipFill>
        <p:spPr>
          <a:xfrm>
            <a:off x="320051" y="184550"/>
            <a:ext cx="3767325" cy="8100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black">
  <p:cSld name="23: z-Blank, Learn to Thrive Morse code pattern — black">
    <p:bg>
      <p:bgPr>
        <a:solidFill>
          <a:schemeClr val="dk1"/>
        </a:solidFill>
      </p:bgPr>
    </p:bg>
    <p:spTree>
      <p:nvGrpSpPr>
        <p:cNvPr id="2503" name="Shape 2503"/>
        <p:cNvGrpSpPr/>
        <p:nvPr/>
      </p:nvGrpSpPr>
      <p:grpSpPr>
        <a:xfrm>
          <a:off x="0" y="0"/>
          <a:ext cx="0" cy="0"/>
          <a:chOff x="0" y="0"/>
          <a:chExt cx="0" cy="0"/>
        </a:xfrm>
      </p:grpSpPr>
      <p:pic>
        <p:nvPicPr>
          <p:cNvPr id="2504" name="Google Shape;2504;p122"/>
          <p:cNvPicPr preferRelativeResize="0"/>
          <p:nvPr/>
        </p:nvPicPr>
        <p:blipFill rotWithShape="1">
          <a:blip r:embed="rId2">
            <a:alphaModFix/>
          </a:blip>
          <a:srcRect b="0" l="39" r="49" t="0"/>
          <a:stretch/>
        </p:blipFill>
        <p:spPr>
          <a:xfrm>
            <a:off x="1" y="-2224"/>
            <a:ext cx="9144003" cy="5148127"/>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black">
  <p:cSld name="23: z-Blank, with network pattern, black">
    <p:bg>
      <p:bgPr>
        <a:solidFill>
          <a:schemeClr val="dk1"/>
        </a:solidFill>
      </p:bgPr>
    </p:bg>
    <p:spTree>
      <p:nvGrpSpPr>
        <p:cNvPr id="2505" name="Shape 2505"/>
        <p:cNvGrpSpPr/>
        <p:nvPr/>
      </p:nvGrpSpPr>
      <p:grpSpPr>
        <a:xfrm>
          <a:off x="0" y="0"/>
          <a:ext cx="0" cy="0"/>
          <a:chOff x="0" y="0"/>
          <a:chExt cx="0" cy="0"/>
        </a:xfrm>
      </p:grpSpPr>
      <p:pic>
        <p:nvPicPr>
          <p:cNvPr id="2506" name="Google Shape;2506;p123"/>
          <p:cNvPicPr preferRelativeResize="0"/>
          <p:nvPr/>
        </p:nvPicPr>
        <p:blipFill rotWithShape="1">
          <a:blip r:embed="rId2">
            <a:alphaModFix/>
          </a:blip>
          <a:srcRect b="0" l="49" r="59" t="0"/>
          <a:stretch/>
        </p:blipFill>
        <p:spPr>
          <a:xfrm>
            <a:off x="1" y="-2224"/>
            <a:ext cx="9144003" cy="5149126"/>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white">
  <p:cSld name="23: z-Blank, with A Mountain topo pattern edges, white">
    <p:spTree>
      <p:nvGrpSpPr>
        <p:cNvPr id="2507" name="Shape 2507"/>
        <p:cNvGrpSpPr/>
        <p:nvPr/>
      </p:nvGrpSpPr>
      <p:grpSpPr>
        <a:xfrm>
          <a:off x="0" y="0"/>
          <a:ext cx="0" cy="0"/>
          <a:chOff x="0" y="0"/>
          <a:chExt cx="0" cy="0"/>
        </a:xfrm>
      </p:grpSpPr>
      <p:grpSp>
        <p:nvGrpSpPr>
          <p:cNvPr id="2508" name="Google Shape;2508;p124"/>
          <p:cNvGrpSpPr/>
          <p:nvPr/>
        </p:nvGrpSpPr>
        <p:grpSpPr>
          <a:xfrm>
            <a:off x="4835313" y="-2210885"/>
            <a:ext cx="7143750" cy="4509800"/>
            <a:chOff x="238125" y="602600"/>
            <a:chExt cx="7143750" cy="4509800"/>
          </a:xfrm>
        </p:grpSpPr>
        <p:sp>
          <p:nvSpPr>
            <p:cNvPr id="2509" name="Google Shape;2509;p124"/>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0" name="Google Shape;2510;p124"/>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1" name="Google Shape;2511;p124"/>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2" name="Google Shape;2512;p124"/>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3" name="Google Shape;2513;p124"/>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4" name="Google Shape;2514;p124"/>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5" name="Google Shape;2515;p124"/>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6" name="Google Shape;2516;p124"/>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7" name="Google Shape;2517;p124"/>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8" name="Google Shape;2518;p124"/>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9" name="Google Shape;2519;p124"/>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0" name="Google Shape;2520;p124"/>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1" name="Google Shape;2521;p124"/>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2" name="Google Shape;2522;p124"/>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3" name="Google Shape;2523;p124"/>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4" name="Google Shape;2524;p124"/>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5" name="Google Shape;2525;p124"/>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6" name="Google Shape;2526;p124"/>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7" name="Google Shape;2527;p124"/>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8" name="Google Shape;2528;p124"/>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29" name="Google Shape;2529;p124"/>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0" name="Google Shape;2530;p124"/>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1" name="Google Shape;2531;p124"/>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2" name="Google Shape;2532;p124"/>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3" name="Google Shape;2533;p124"/>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4" name="Google Shape;2534;p124"/>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5" name="Google Shape;2535;p124"/>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6" name="Google Shape;2536;p124"/>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7" name="Google Shape;2537;p124"/>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8" name="Google Shape;2538;p124"/>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39" name="Google Shape;2539;p124"/>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0" name="Google Shape;2540;p124"/>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1" name="Google Shape;2541;p124"/>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2" name="Google Shape;2542;p124"/>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3" name="Google Shape;2543;p124"/>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4" name="Google Shape;2544;p124"/>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5" name="Google Shape;2545;p124"/>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6" name="Google Shape;2546;p124"/>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7" name="Google Shape;2547;p124"/>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8" name="Google Shape;2548;p124"/>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9" name="Google Shape;2549;p124"/>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0" name="Google Shape;2550;p124"/>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1" name="Google Shape;2551;p124"/>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2" name="Google Shape;2552;p124"/>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3" name="Google Shape;2553;p124"/>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4" name="Google Shape;2554;p124"/>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5" name="Google Shape;2555;p124"/>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6" name="Google Shape;2556;p124"/>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7" name="Google Shape;2557;p124"/>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8" name="Google Shape;2558;p124"/>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59" name="Google Shape;2559;p124"/>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0" name="Google Shape;2560;p124"/>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1" name="Google Shape;2561;p124"/>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2" name="Google Shape;2562;p124"/>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3" name="Google Shape;2563;p124"/>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4" name="Google Shape;2564;p124"/>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5" name="Google Shape;2565;p124"/>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6" name="Google Shape;2566;p124"/>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7" name="Google Shape;2567;p124"/>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8" name="Google Shape;2568;p124"/>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69" name="Google Shape;2569;p124"/>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0" name="Google Shape;2570;p124"/>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1" name="Google Shape;2571;p124"/>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2" name="Google Shape;2572;p124"/>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3" name="Google Shape;2573;p124"/>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4" name="Google Shape;2574;p124"/>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5" name="Google Shape;2575;p124"/>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6" name="Google Shape;2576;p124"/>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7" name="Google Shape;2577;p124"/>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8" name="Google Shape;2578;p124"/>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9" name="Google Shape;2579;p124"/>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0" name="Google Shape;2580;p124"/>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1" name="Google Shape;2581;p124"/>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2" name="Google Shape;2582;p124"/>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3" name="Google Shape;2583;p124"/>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4" name="Google Shape;2584;p124"/>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5" name="Google Shape;2585;p124"/>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6" name="Google Shape;2586;p124"/>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7" name="Google Shape;2587;p124"/>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8" name="Google Shape;2588;p124"/>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9" name="Google Shape;2589;p124"/>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0" name="Google Shape;2590;p124"/>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1" name="Google Shape;2591;p124"/>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2" name="Google Shape;2592;p124"/>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3" name="Google Shape;2593;p124"/>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4" name="Google Shape;2594;p124"/>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5" name="Google Shape;2595;p124"/>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6" name="Google Shape;2596;p124"/>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7" name="Google Shape;2597;p124"/>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8" name="Google Shape;2598;p124"/>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9" name="Google Shape;2599;p124"/>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0" name="Google Shape;2600;p124"/>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1" name="Google Shape;2601;p124"/>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2" name="Google Shape;2602;p124"/>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3" name="Google Shape;2603;p124"/>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4" name="Google Shape;2604;p124"/>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5" name="Google Shape;2605;p124"/>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6" name="Google Shape;2606;p124"/>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7" name="Google Shape;2607;p124"/>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8" name="Google Shape;2608;p124"/>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09" name="Google Shape;2609;p124"/>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0" name="Google Shape;2610;p124"/>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1" name="Google Shape;2611;p124"/>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2" name="Google Shape;2612;p124"/>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3" name="Google Shape;2613;p124"/>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4" name="Google Shape;2614;p124"/>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5" name="Google Shape;2615;p124"/>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6" name="Google Shape;2616;p124"/>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7" name="Google Shape;2617;p124"/>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8" name="Google Shape;2618;p124"/>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19" name="Google Shape;2619;p124"/>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0" name="Google Shape;2620;p124"/>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1" name="Google Shape;2621;p124"/>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2" name="Google Shape;2622;p124"/>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3" name="Google Shape;2623;p124"/>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4" name="Google Shape;2624;p124"/>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5" name="Google Shape;2625;p124"/>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6" name="Google Shape;2626;p124"/>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7" name="Google Shape;2627;p124"/>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8" name="Google Shape;2628;p124"/>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29" name="Google Shape;2629;p124"/>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0" name="Google Shape;2630;p124"/>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1" name="Google Shape;2631;p124"/>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2" name="Google Shape;2632;p124"/>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3" name="Google Shape;2633;p124"/>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4" name="Google Shape;2634;p124"/>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5" name="Google Shape;2635;p124"/>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6" name="Google Shape;2636;p124"/>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7" name="Google Shape;2637;p124"/>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8" name="Google Shape;2638;p124"/>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39" name="Google Shape;2639;p124"/>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0" name="Google Shape;2640;p124"/>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1" name="Google Shape;2641;p124"/>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2" name="Google Shape;2642;p124"/>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3" name="Google Shape;2643;p124"/>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4" name="Google Shape;2644;p124"/>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5" name="Google Shape;2645;p124"/>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6" name="Google Shape;2646;p124"/>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7" name="Google Shape;2647;p124"/>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8" name="Google Shape;2648;p124"/>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49" name="Google Shape;2649;p124"/>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0" name="Google Shape;2650;p124"/>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1" name="Google Shape;2651;p124"/>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2" name="Google Shape;2652;p124"/>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3" name="Google Shape;2653;p124"/>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4" name="Google Shape;2654;p124"/>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5" name="Google Shape;2655;p124"/>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6" name="Google Shape;2656;p124"/>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7" name="Google Shape;2657;p124"/>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8" name="Google Shape;2658;p124"/>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59" name="Google Shape;2659;p124"/>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0" name="Google Shape;2660;p124"/>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1" name="Google Shape;2661;p124"/>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2" name="Google Shape;2662;p124"/>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3" name="Google Shape;2663;p124"/>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4" name="Google Shape;2664;p124"/>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5" name="Google Shape;2665;p124"/>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6" name="Google Shape;2666;p124"/>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7" name="Google Shape;2667;p124"/>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8" name="Google Shape;2668;p124"/>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9" name="Google Shape;2669;p124"/>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0" name="Google Shape;2670;p124"/>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1" name="Google Shape;2671;p124"/>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2" name="Google Shape;2672;p124"/>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3" name="Google Shape;2673;p124"/>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4" name="Google Shape;2674;p124"/>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5" name="Google Shape;2675;p124"/>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6" name="Google Shape;2676;p124"/>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7" name="Google Shape;2677;p124"/>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8" name="Google Shape;2678;p124"/>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79" name="Google Shape;2679;p124"/>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0" name="Google Shape;2680;p124"/>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1" name="Google Shape;2681;p124"/>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2" name="Google Shape;2682;p124"/>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3" name="Google Shape;2683;p124"/>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4" name="Google Shape;2684;p124"/>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5" name="Google Shape;2685;p124"/>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6" name="Google Shape;2686;p124"/>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7" name="Google Shape;2687;p124"/>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8" name="Google Shape;2688;p124"/>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89" name="Google Shape;2689;p124"/>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0" name="Google Shape;2690;p124"/>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1" name="Google Shape;2691;p124"/>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2" name="Google Shape;2692;p124"/>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3" name="Google Shape;2693;p124"/>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4" name="Google Shape;2694;p124"/>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5" name="Google Shape;2695;p124"/>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6" name="Google Shape;2696;p124"/>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7" name="Google Shape;2697;p124"/>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8" name="Google Shape;2698;p124"/>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99" name="Google Shape;2699;p124"/>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0" name="Google Shape;2700;p124"/>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1" name="Google Shape;2701;p124"/>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2" name="Google Shape;2702;p124"/>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3" name="Google Shape;2703;p124"/>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4" name="Google Shape;2704;p124"/>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5" name="Google Shape;2705;p124"/>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6" name="Google Shape;2706;p124"/>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7" name="Google Shape;2707;p124"/>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8" name="Google Shape;2708;p124"/>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09" name="Google Shape;2709;p124"/>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0" name="Google Shape;2710;p124"/>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1" name="Google Shape;2711;p124"/>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2" name="Google Shape;2712;p124"/>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3" name="Google Shape;2713;p124"/>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4" name="Google Shape;2714;p124"/>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5" name="Google Shape;2715;p124"/>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6" name="Google Shape;2716;p124"/>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7" name="Google Shape;2717;p124"/>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8" name="Google Shape;2718;p124"/>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19" name="Google Shape;2719;p124"/>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0" name="Google Shape;2720;p124"/>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1" name="Google Shape;2721;p124"/>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2" name="Google Shape;2722;p124"/>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3" name="Google Shape;2723;p124"/>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4" name="Google Shape;2724;p124"/>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5" name="Google Shape;2725;p124"/>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6" name="Google Shape;2726;p124"/>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7" name="Google Shape;2727;p124"/>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8" name="Google Shape;2728;p124"/>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29" name="Google Shape;2729;p124"/>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0" name="Google Shape;2730;p124"/>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1" name="Google Shape;2731;p124"/>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2" name="Google Shape;2732;p124"/>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3" name="Google Shape;2733;p124"/>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4" name="Google Shape;2734;p124"/>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5" name="Google Shape;2735;p124"/>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6" name="Google Shape;2736;p124"/>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7" name="Google Shape;2737;p124"/>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8" name="Google Shape;2738;p124"/>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39" name="Google Shape;2739;p124"/>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0" name="Google Shape;2740;p124"/>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1" name="Google Shape;2741;p124"/>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2" name="Google Shape;2742;p124"/>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3" name="Google Shape;2743;p124"/>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4" name="Google Shape;2744;p124"/>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5" name="Google Shape;2745;p124"/>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6" name="Google Shape;2746;p124"/>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7" name="Google Shape;2747;p124"/>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8" name="Google Shape;2748;p124"/>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49" name="Google Shape;2749;p124"/>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0" name="Google Shape;2750;p124"/>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1" name="Google Shape;2751;p124"/>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2" name="Google Shape;2752;p124"/>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3" name="Google Shape;2753;p124"/>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4" name="Google Shape;2754;p124"/>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5" name="Google Shape;2755;p124"/>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6" name="Google Shape;2756;p124"/>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7" name="Google Shape;2757;p124"/>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8" name="Google Shape;2758;p124"/>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59" name="Google Shape;2759;p124"/>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0" name="Google Shape;2760;p124"/>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1" name="Google Shape;2761;p124"/>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2" name="Google Shape;2762;p124"/>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3" name="Google Shape;2763;p124"/>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4" name="Google Shape;2764;p124"/>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5" name="Google Shape;2765;p124"/>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6" name="Google Shape;2766;p124"/>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7" name="Google Shape;2767;p124"/>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8" name="Google Shape;2768;p124"/>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69" name="Google Shape;2769;p124"/>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0" name="Google Shape;2770;p124"/>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1" name="Google Shape;2771;p124"/>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2" name="Google Shape;2772;p124"/>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3" name="Google Shape;2773;p124"/>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4" name="Google Shape;2774;p124"/>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5" name="Google Shape;2775;p124"/>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6" name="Google Shape;2776;p124"/>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7" name="Google Shape;2777;p124"/>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8" name="Google Shape;2778;p124"/>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9" name="Google Shape;2779;p124"/>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0" name="Google Shape;2780;p124"/>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1" name="Google Shape;2781;p124"/>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2" name="Google Shape;2782;p124"/>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3" name="Google Shape;2783;p124"/>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4" name="Google Shape;2784;p124"/>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5" name="Google Shape;2785;p124"/>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6" name="Google Shape;2786;p124"/>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7" name="Google Shape;2787;p124"/>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8" name="Google Shape;2788;p124"/>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9" name="Google Shape;2789;p124"/>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0" name="Google Shape;2790;p124"/>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1" name="Google Shape;2791;p124"/>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2" name="Google Shape;2792;p124"/>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3" name="Google Shape;2793;p124"/>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4" name="Google Shape;2794;p124"/>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5" name="Google Shape;2795;p124"/>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6" name="Google Shape;2796;p124"/>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7" name="Google Shape;2797;p124"/>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8" name="Google Shape;2798;p124"/>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99" name="Google Shape;2799;p124"/>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0" name="Google Shape;2800;p124"/>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1" name="Google Shape;2801;p124"/>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2" name="Google Shape;2802;p124"/>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3" name="Google Shape;2803;p124"/>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4" name="Google Shape;2804;p124"/>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5" name="Google Shape;2805;p124"/>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6" name="Google Shape;2806;p124"/>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7" name="Google Shape;2807;p124"/>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8" name="Google Shape;2808;p124"/>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09" name="Google Shape;2809;p124"/>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0" name="Google Shape;2810;p124"/>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1" name="Google Shape;2811;p124"/>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2" name="Google Shape;2812;p124"/>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3" name="Google Shape;2813;p124"/>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4" name="Google Shape;2814;p124"/>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5" name="Google Shape;2815;p124"/>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6" name="Google Shape;2816;p124"/>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7" name="Google Shape;2817;p124"/>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8" name="Google Shape;2818;p124"/>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19" name="Google Shape;2819;p124"/>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0" name="Google Shape;2820;p124"/>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1" name="Google Shape;2821;p124"/>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2" name="Google Shape;2822;p124"/>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3" name="Google Shape;2823;p124"/>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4" name="Google Shape;2824;p124"/>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5" name="Google Shape;2825;p124"/>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6" name="Google Shape;2826;p124"/>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7" name="Google Shape;2827;p124"/>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8" name="Google Shape;2828;p124"/>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29" name="Google Shape;2829;p124"/>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0" name="Google Shape;2830;p124"/>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1" name="Google Shape;2831;p124"/>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2" name="Google Shape;2832;p124"/>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3" name="Google Shape;2833;p124"/>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4" name="Google Shape;2834;p124"/>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5" name="Google Shape;2835;p124"/>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6" name="Google Shape;2836;p124"/>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7" name="Google Shape;2837;p124"/>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8" name="Google Shape;2838;p124"/>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39" name="Google Shape;2839;p124"/>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0" name="Google Shape;2840;p124"/>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1" name="Google Shape;2841;p124"/>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2" name="Google Shape;2842;p124"/>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3" name="Google Shape;2843;p124"/>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4" name="Google Shape;2844;p124"/>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5" name="Google Shape;2845;p124"/>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6" name="Google Shape;2846;p124"/>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7" name="Google Shape;2847;p124"/>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8" name="Google Shape;2848;p124"/>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49" name="Google Shape;2849;p124"/>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0" name="Google Shape;2850;p124"/>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1" name="Google Shape;2851;p124"/>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2" name="Google Shape;2852;p124"/>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3" name="Google Shape;2853;p124"/>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4" name="Google Shape;2854;p124"/>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5" name="Google Shape;2855;p124"/>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6" name="Google Shape;2856;p124"/>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7" name="Google Shape;2857;p124"/>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8" name="Google Shape;2858;p124"/>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59" name="Google Shape;2859;p124"/>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0" name="Google Shape;2860;p124"/>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1" name="Google Shape;2861;p124"/>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2" name="Google Shape;2862;p124"/>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3" name="Google Shape;2863;p124"/>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4" name="Google Shape;2864;p124"/>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5" name="Google Shape;2865;p124"/>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6" name="Google Shape;2866;p124"/>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7" name="Google Shape;2867;p124"/>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8" name="Google Shape;2868;p124"/>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9" name="Google Shape;2869;p124"/>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0" name="Google Shape;2870;p124"/>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1" name="Google Shape;2871;p124"/>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2" name="Google Shape;2872;p124"/>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3" name="Google Shape;2873;p124"/>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4" name="Google Shape;2874;p124"/>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5" name="Google Shape;2875;p124"/>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6" name="Google Shape;2876;p124"/>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7" name="Google Shape;2877;p124"/>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8" name="Google Shape;2878;p124"/>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79" name="Google Shape;2879;p124"/>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0" name="Google Shape;2880;p124"/>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1" name="Google Shape;2881;p124"/>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2" name="Google Shape;2882;p124"/>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3" name="Google Shape;2883;p124"/>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4" name="Google Shape;2884;p124"/>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5" name="Google Shape;2885;p124"/>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6" name="Google Shape;2886;p124"/>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7" name="Google Shape;2887;p124"/>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8" name="Google Shape;2888;p124"/>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89" name="Google Shape;2889;p124"/>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0" name="Google Shape;2890;p124"/>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1" name="Google Shape;2891;p124"/>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2" name="Google Shape;2892;p124"/>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3" name="Google Shape;2893;p124"/>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4" name="Google Shape;2894;p124"/>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5" name="Google Shape;2895;p124"/>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6" name="Google Shape;2896;p124"/>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7" name="Google Shape;2897;p124"/>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8" name="Google Shape;2898;p124"/>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99" name="Google Shape;2899;p124"/>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0" name="Google Shape;2900;p124"/>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1" name="Google Shape;2901;p124"/>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2" name="Google Shape;2902;p124"/>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3" name="Google Shape;2903;p124"/>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4" name="Google Shape;2904;p124"/>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5" name="Google Shape;2905;p124"/>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6" name="Google Shape;2906;p124"/>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7" name="Google Shape;2907;p124"/>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8" name="Google Shape;2908;p124"/>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09" name="Google Shape;2909;p124"/>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0" name="Google Shape;2910;p124"/>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1" name="Google Shape;2911;p124"/>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2" name="Google Shape;2912;p124"/>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3" name="Google Shape;2913;p124"/>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4" name="Google Shape;2914;p124"/>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5" name="Google Shape;2915;p124"/>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6" name="Google Shape;2916;p124"/>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7" name="Google Shape;2917;p124"/>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8" name="Google Shape;2918;p124"/>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19" name="Google Shape;2919;p124"/>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0" name="Google Shape;2920;p124"/>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1" name="Google Shape;2921;p124"/>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2" name="Google Shape;2922;p124"/>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3" name="Google Shape;2923;p124"/>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4" name="Google Shape;2924;p124"/>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5" name="Google Shape;2925;p124"/>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6" name="Google Shape;2926;p124"/>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7" name="Google Shape;2927;p124"/>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8" name="Google Shape;2928;p124"/>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29" name="Google Shape;2929;p124"/>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0" name="Google Shape;2930;p124"/>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1" name="Google Shape;2931;p124"/>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2" name="Google Shape;2932;p124"/>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3" name="Google Shape;2933;p124"/>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4" name="Google Shape;2934;p124"/>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5" name="Google Shape;2935;p124"/>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6" name="Google Shape;2936;p124"/>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7" name="Google Shape;2937;p124"/>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8" name="Google Shape;2938;p124"/>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39" name="Google Shape;2939;p124"/>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0" name="Google Shape;2940;p124"/>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1" name="Google Shape;2941;p124"/>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2" name="Google Shape;2942;p124"/>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3" name="Google Shape;2943;p124"/>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4" name="Google Shape;2944;p124"/>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5" name="Google Shape;2945;p124"/>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6" name="Google Shape;2946;p124"/>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7" name="Google Shape;2947;p124"/>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8" name="Google Shape;2948;p124"/>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49" name="Google Shape;2949;p124"/>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0" name="Google Shape;2950;p124"/>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1" name="Google Shape;2951;p124"/>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2" name="Google Shape;2952;p124"/>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3" name="Google Shape;2953;p124"/>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4" name="Google Shape;2954;p124"/>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5" name="Google Shape;2955;p124"/>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6" name="Google Shape;2956;p124"/>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7" name="Google Shape;2957;p124"/>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8" name="Google Shape;2958;p124"/>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59" name="Google Shape;2959;p124"/>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0" name="Google Shape;2960;p124"/>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1" name="Google Shape;2961;p124"/>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2" name="Google Shape;2962;p124"/>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3" name="Google Shape;2963;p124"/>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4" name="Google Shape;2964;p124"/>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5" name="Google Shape;2965;p124"/>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6" name="Google Shape;2966;p124"/>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7" name="Google Shape;2967;p124"/>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8" name="Google Shape;2968;p124"/>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69" name="Google Shape;2969;p124"/>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0" name="Google Shape;2970;p124"/>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1" name="Google Shape;2971;p124"/>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2" name="Google Shape;2972;p124"/>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3" name="Google Shape;2973;p124"/>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4" name="Google Shape;2974;p124"/>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5" name="Google Shape;2975;p124"/>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6" name="Google Shape;2976;p124"/>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7" name="Google Shape;2977;p124"/>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8" name="Google Shape;2978;p124"/>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9" name="Google Shape;2979;p124"/>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0" name="Google Shape;2980;p124"/>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1" name="Google Shape;2981;p124"/>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2" name="Google Shape;2982;p124"/>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2983" name="Google Shape;2983;p124"/>
          <p:cNvGrpSpPr/>
          <p:nvPr/>
        </p:nvGrpSpPr>
        <p:grpSpPr>
          <a:xfrm>
            <a:off x="-4743450" y="1969175"/>
            <a:ext cx="7143750" cy="4509800"/>
            <a:chOff x="238125" y="602600"/>
            <a:chExt cx="7143750" cy="4509800"/>
          </a:xfrm>
        </p:grpSpPr>
        <p:sp>
          <p:nvSpPr>
            <p:cNvPr id="2984" name="Google Shape;2984;p124"/>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5" name="Google Shape;2985;p124"/>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6" name="Google Shape;2986;p124"/>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7" name="Google Shape;2987;p124"/>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8" name="Google Shape;2988;p124"/>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89" name="Google Shape;2989;p124"/>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0" name="Google Shape;2990;p124"/>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1" name="Google Shape;2991;p124"/>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2" name="Google Shape;2992;p124"/>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3" name="Google Shape;2993;p124"/>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4" name="Google Shape;2994;p124"/>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5" name="Google Shape;2995;p124"/>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6" name="Google Shape;2996;p124"/>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7" name="Google Shape;2997;p124"/>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8" name="Google Shape;2998;p124"/>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99" name="Google Shape;2999;p124"/>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0" name="Google Shape;3000;p124"/>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1" name="Google Shape;3001;p124"/>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2" name="Google Shape;3002;p124"/>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3" name="Google Shape;3003;p124"/>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4" name="Google Shape;3004;p124"/>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5" name="Google Shape;3005;p124"/>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6" name="Google Shape;3006;p124"/>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7" name="Google Shape;3007;p124"/>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8" name="Google Shape;3008;p124"/>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09" name="Google Shape;3009;p124"/>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0" name="Google Shape;3010;p124"/>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1" name="Google Shape;3011;p124"/>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2" name="Google Shape;3012;p124"/>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3" name="Google Shape;3013;p124"/>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4" name="Google Shape;3014;p124"/>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5" name="Google Shape;3015;p124"/>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6" name="Google Shape;3016;p124"/>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7" name="Google Shape;3017;p124"/>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8" name="Google Shape;3018;p124"/>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19" name="Google Shape;3019;p124"/>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0" name="Google Shape;3020;p124"/>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1" name="Google Shape;3021;p124"/>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2" name="Google Shape;3022;p124"/>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3" name="Google Shape;3023;p124"/>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4" name="Google Shape;3024;p124"/>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5" name="Google Shape;3025;p124"/>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6" name="Google Shape;3026;p124"/>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7" name="Google Shape;3027;p124"/>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8" name="Google Shape;3028;p124"/>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29" name="Google Shape;3029;p124"/>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0" name="Google Shape;3030;p124"/>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1" name="Google Shape;3031;p124"/>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2" name="Google Shape;3032;p124"/>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3" name="Google Shape;3033;p124"/>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4" name="Google Shape;3034;p124"/>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5" name="Google Shape;3035;p124"/>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6" name="Google Shape;3036;p124"/>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7" name="Google Shape;3037;p124"/>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8" name="Google Shape;3038;p124"/>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39" name="Google Shape;3039;p124"/>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0" name="Google Shape;3040;p124"/>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1" name="Google Shape;3041;p124"/>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2" name="Google Shape;3042;p124"/>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3" name="Google Shape;3043;p124"/>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4" name="Google Shape;3044;p124"/>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5" name="Google Shape;3045;p124"/>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6" name="Google Shape;3046;p124"/>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7" name="Google Shape;3047;p124"/>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8" name="Google Shape;3048;p124"/>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49" name="Google Shape;3049;p124"/>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0" name="Google Shape;3050;p124"/>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1" name="Google Shape;3051;p124"/>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2" name="Google Shape;3052;p124"/>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3" name="Google Shape;3053;p124"/>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4" name="Google Shape;3054;p124"/>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5" name="Google Shape;3055;p124"/>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6" name="Google Shape;3056;p124"/>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7" name="Google Shape;3057;p124"/>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8" name="Google Shape;3058;p124"/>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59" name="Google Shape;3059;p124"/>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0" name="Google Shape;3060;p124"/>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1" name="Google Shape;3061;p124"/>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2" name="Google Shape;3062;p124"/>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3" name="Google Shape;3063;p124"/>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4" name="Google Shape;3064;p124"/>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5" name="Google Shape;3065;p124"/>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6" name="Google Shape;3066;p124"/>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7" name="Google Shape;3067;p124"/>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8" name="Google Shape;3068;p124"/>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9" name="Google Shape;3069;p124"/>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0" name="Google Shape;3070;p124"/>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1" name="Google Shape;3071;p124"/>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2" name="Google Shape;3072;p124"/>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3" name="Google Shape;3073;p124"/>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4" name="Google Shape;3074;p124"/>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5" name="Google Shape;3075;p124"/>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6" name="Google Shape;3076;p124"/>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7" name="Google Shape;3077;p124"/>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8" name="Google Shape;3078;p124"/>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79" name="Google Shape;3079;p124"/>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0" name="Google Shape;3080;p124"/>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1" name="Google Shape;3081;p124"/>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2" name="Google Shape;3082;p124"/>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3" name="Google Shape;3083;p124"/>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4" name="Google Shape;3084;p124"/>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5" name="Google Shape;3085;p124"/>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6" name="Google Shape;3086;p124"/>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7" name="Google Shape;3087;p124"/>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8" name="Google Shape;3088;p124"/>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9" name="Google Shape;3089;p124"/>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0" name="Google Shape;3090;p124"/>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1" name="Google Shape;3091;p124"/>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2" name="Google Shape;3092;p124"/>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3" name="Google Shape;3093;p124"/>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4" name="Google Shape;3094;p124"/>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5" name="Google Shape;3095;p124"/>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6" name="Google Shape;3096;p124"/>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7" name="Google Shape;3097;p124"/>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8" name="Google Shape;3098;p124"/>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9" name="Google Shape;3099;p124"/>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0" name="Google Shape;3100;p124"/>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1" name="Google Shape;3101;p124"/>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2" name="Google Shape;3102;p124"/>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3" name="Google Shape;3103;p124"/>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4" name="Google Shape;3104;p124"/>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5" name="Google Shape;3105;p124"/>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6" name="Google Shape;3106;p124"/>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7" name="Google Shape;3107;p124"/>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8" name="Google Shape;3108;p124"/>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09" name="Google Shape;3109;p124"/>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0" name="Google Shape;3110;p124"/>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1" name="Google Shape;3111;p124"/>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2" name="Google Shape;3112;p124"/>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3" name="Google Shape;3113;p124"/>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4" name="Google Shape;3114;p124"/>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5" name="Google Shape;3115;p124"/>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6" name="Google Shape;3116;p124"/>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7" name="Google Shape;3117;p124"/>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8" name="Google Shape;3118;p124"/>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9" name="Google Shape;3119;p124"/>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0" name="Google Shape;3120;p124"/>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1" name="Google Shape;3121;p124"/>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2" name="Google Shape;3122;p124"/>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3" name="Google Shape;3123;p124"/>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4" name="Google Shape;3124;p124"/>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5" name="Google Shape;3125;p124"/>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6" name="Google Shape;3126;p124"/>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7" name="Google Shape;3127;p124"/>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8" name="Google Shape;3128;p124"/>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9" name="Google Shape;3129;p124"/>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0" name="Google Shape;3130;p124"/>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1" name="Google Shape;3131;p124"/>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2" name="Google Shape;3132;p124"/>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3" name="Google Shape;3133;p124"/>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4" name="Google Shape;3134;p124"/>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5" name="Google Shape;3135;p124"/>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6" name="Google Shape;3136;p124"/>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7" name="Google Shape;3137;p124"/>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8" name="Google Shape;3138;p124"/>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9" name="Google Shape;3139;p124"/>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0" name="Google Shape;3140;p124"/>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1" name="Google Shape;3141;p124"/>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2" name="Google Shape;3142;p124"/>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3" name="Google Shape;3143;p124"/>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4" name="Google Shape;3144;p124"/>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5" name="Google Shape;3145;p124"/>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6" name="Google Shape;3146;p124"/>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7" name="Google Shape;3147;p124"/>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8" name="Google Shape;3148;p124"/>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9" name="Google Shape;3149;p124"/>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0" name="Google Shape;3150;p124"/>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1" name="Google Shape;3151;p124"/>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2" name="Google Shape;3152;p124"/>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3" name="Google Shape;3153;p124"/>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4" name="Google Shape;3154;p124"/>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5" name="Google Shape;3155;p124"/>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6" name="Google Shape;3156;p124"/>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7" name="Google Shape;3157;p124"/>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8" name="Google Shape;3158;p124"/>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9" name="Google Shape;3159;p124"/>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0" name="Google Shape;3160;p124"/>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1" name="Google Shape;3161;p124"/>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2" name="Google Shape;3162;p124"/>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3" name="Google Shape;3163;p124"/>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4" name="Google Shape;3164;p124"/>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5" name="Google Shape;3165;p124"/>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6" name="Google Shape;3166;p124"/>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7" name="Google Shape;3167;p124"/>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8" name="Google Shape;3168;p124"/>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9" name="Google Shape;3169;p124"/>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0" name="Google Shape;3170;p124"/>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1" name="Google Shape;3171;p124"/>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2" name="Google Shape;3172;p124"/>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3" name="Google Shape;3173;p124"/>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4" name="Google Shape;3174;p124"/>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5" name="Google Shape;3175;p124"/>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6" name="Google Shape;3176;p124"/>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7" name="Google Shape;3177;p124"/>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8" name="Google Shape;3178;p124"/>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9" name="Google Shape;3179;p124"/>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0" name="Google Shape;3180;p124"/>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1" name="Google Shape;3181;p124"/>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2" name="Google Shape;3182;p124"/>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3" name="Google Shape;3183;p124"/>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4" name="Google Shape;3184;p124"/>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5" name="Google Shape;3185;p124"/>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6" name="Google Shape;3186;p124"/>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7" name="Google Shape;3187;p124"/>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8" name="Google Shape;3188;p124"/>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9" name="Google Shape;3189;p124"/>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0" name="Google Shape;3190;p124"/>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1" name="Google Shape;3191;p124"/>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2" name="Google Shape;3192;p124"/>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3" name="Google Shape;3193;p124"/>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4" name="Google Shape;3194;p124"/>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5" name="Google Shape;3195;p124"/>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6" name="Google Shape;3196;p124"/>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7" name="Google Shape;3197;p124"/>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8" name="Google Shape;3198;p124"/>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99" name="Google Shape;3199;p124"/>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0" name="Google Shape;3200;p124"/>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1" name="Google Shape;3201;p124"/>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2" name="Google Shape;3202;p124"/>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3" name="Google Shape;3203;p124"/>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4" name="Google Shape;3204;p124"/>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5" name="Google Shape;3205;p124"/>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6" name="Google Shape;3206;p124"/>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7" name="Google Shape;3207;p124"/>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8" name="Google Shape;3208;p124"/>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09" name="Google Shape;3209;p124"/>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0" name="Google Shape;3210;p124"/>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1" name="Google Shape;3211;p124"/>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2" name="Google Shape;3212;p124"/>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3" name="Google Shape;3213;p124"/>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4" name="Google Shape;3214;p124"/>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5" name="Google Shape;3215;p124"/>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6" name="Google Shape;3216;p124"/>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7" name="Google Shape;3217;p124"/>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8" name="Google Shape;3218;p124"/>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19" name="Google Shape;3219;p124"/>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0" name="Google Shape;3220;p124"/>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1" name="Google Shape;3221;p124"/>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2" name="Google Shape;3222;p124"/>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3" name="Google Shape;3223;p124"/>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4" name="Google Shape;3224;p124"/>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5" name="Google Shape;3225;p124"/>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6" name="Google Shape;3226;p124"/>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7" name="Google Shape;3227;p124"/>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8" name="Google Shape;3228;p124"/>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9" name="Google Shape;3229;p124"/>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0" name="Google Shape;3230;p124"/>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1" name="Google Shape;3231;p124"/>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2" name="Google Shape;3232;p124"/>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3" name="Google Shape;3233;p124"/>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4" name="Google Shape;3234;p124"/>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5" name="Google Shape;3235;p124"/>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6" name="Google Shape;3236;p124"/>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7" name="Google Shape;3237;p124"/>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8" name="Google Shape;3238;p124"/>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39" name="Google Shape;3239;p124"/>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0" name="Google Shape;3240;p124"/>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1" name="Google Shape;3241;p124"/>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2" name="Google Shape;3242;p124"/>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3" name="Google Shape;3243;p124"/>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4" name="Google Shape;3244;p124"/>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5" name="Google Shape;3245;p124"/>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6" name="Google Shape;3246;p124"/>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7" name="Google Shape;3247;p124"/>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8" name="Google Shape;3248;p124"/>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9" name="Google Shape;3249;p124"/>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0" name="Google Shape;3250;p124"/>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1" name="Google Shape;3251;p124"/>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2" name="Google Shape;3252;p124"/>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3" name="Google Shape;3253;p124"/>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4" name="Google Shape;3254;p124"/>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5" name="Google Shape;3255;p124"/>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6" name="Google Shape;3256;p124"/>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7" name="Google Shape;3257;p124"/>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8" name="Google Shape;3258;p124"/>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59" name="Google Shape;3259;p124"/>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0" name="Google Shape;3260;p124"/>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1" name="Google Shape;3261;p124"/>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2" name="Google Shape;3262;p124"/>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3" name="Google Shape;3263;p124"/>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4" name="Google Shape;3264;p124"/>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5" name="Google Shape;3265;p124"/>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6" name="Google Shape;3266;p124"/>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7" name="Google Shape;3267;p124"/>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8" name="Google Shape;3268;p124"/>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9" name="Google Shape;3269;p124"/>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0" name="Google Shape;3270;p124"/>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1" name="Google Shape;3271;p124"/>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2" name="Google Shape;3272;p124"/>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3" name="Google Shape;3273;p124"/>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4" name="Google Shape;3274;p124"/>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5" name="Google Shape;3275;p124"/>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6" name="Google Shape;3276;p124"/>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7" name="Google Shape;3277;p124"/>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8" name="Google Shape;3278;p124"/>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79" name="Google Shape;3279;p124"/>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0" name="Google Shape;3280;p124"/>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1" name="Google Shape;3281;p124"/>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2" name="Google Shape;3282;p124"/>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3" name="Google Shape;3283;p124"/>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4" name="Google Shape;3284;p124"/>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5" name="Google Shape;3285;p124"/>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6" name="Google Shape;3286;p124"/>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7" name="Google Shape;3287;p124"/>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8" name="Google Shape;3288;p124"/>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9" name="Google Shape;3289;p124"/>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0" name="Google Shape;3290;p124"/>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1" name="Google Shape;3291;p124"/>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2" name="Google Shape;3292;p124"/>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3" name="Google Shape;3293;p124"/>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4" name="Google Shape;3294;p124"/>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5" name="Google Shape;3295;p124"/>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6" name="Google Shape;3296;p124"/>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7" name="Google Shape;3297;p124"/>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8" name="Google Shape;3298;p124"/>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99" name="Google Shape;3299;p124"/>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0" name="Google Shape;3300;p124"/>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1" name="Google Shape;3301;p124"/>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2" name="Google Shape;3302;p124"/>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3" name="Google Shape;3303;p124"/>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4" name="Google Shape;3304;p124"/>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5" name="Google Shape;3305;p124"/>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6" name="Google Shape;3306;p124"/>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7" name="Google Shape;3307;p124"/>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8" name="Google Shape;3308;p124"/>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09" name="Google Shape;3309;p124"/>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0" name="Google Shape;3310;p124"/>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1" name="Google Shape;3311;p124"/>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2" name="Google Shape;3312;p124"/>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3" name="Google Shape;3313;p124"/>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4" name="Google Shape;3314;p124"/>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5" name="Google Shape;3315;p124"/>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6" name="Google Shape;3316;p124"/>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7" name="Google Shape;3317;p124"/>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8" name="Google Shape;3318;p124"/>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19" name="Google Shape;3319;p124"/>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0" name="Google Shape;3320;p124"/>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1" name="Google Shape;3321;p124"/>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2" name="Google Shape;3322;p124"/>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3" name="Google Shape;3323;p124"/>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4" name="Google Shape;3324;p124"/>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5" name="Google Shape;3325;p124"/>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6" name="Google Shape;3326;p124"/>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7" name="Google Shape;3327;p124"/>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8" name="Google Shape;3328;p124"/>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29" name="Google Shape;3329;p124"/>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0" name="Google Shape;3330;p124"/>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1" name="Google Shape;3331;p124"/>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2" name="Google Shape;3332;p124"/>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3" name="Google Shape;3333;p124"/>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4" name="Google Shape;3334;p124"/>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5" name="Google Shape;3335;p124"/>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6" name="Google Shape;3336;p124"/>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7" name="Google Shape;3337;p124"/>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8" name="Google Shape;3338;p124"/>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9" name="Google Shape;3339;p124"/>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0" name="Google Shape;3340;p124"/>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1" name="Google Shape;3341;p124"/>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2" name="Google Shape;3342;p124"/>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3" name="Google Shape;3343;p124"/>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4" name="Google Shape;3344;p124"/>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5" name="Google Shape;3345;p124"/>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6" name="Google Shape;3346;p124"/>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7" name="Google Shape;3347;p124"/>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8" name="Google Shape;3348;p124"/>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9" name="Google Shape;3349;p124"/>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0" name="Google Shape;3350;p124"/>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1" name="Google Shape;3351;p124"/>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2" name="Google Shape;3352;p124"/>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3" name="Google Shape;3353;p124"/>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4" name="Google Shape;3354;p124"/>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5" name="Google Shape;3355;p124"/>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6" name="Google Shape;3356;p124"/>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7" name="Google Shape;3357;p124"/>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8" name="Google Shape;3358;p124"/>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9" name="Google Shape;3359;p124"/>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0" name="Google Shape;3360;p124"/>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1" name="Google Shape;3361;p124"/>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2" name="Google Shape;3362;p124"/>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3" name="Google Shape;3363;p124"/>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4" name="Google Shape;3364;p124"/>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5" name="Google Shape;3365;p124"/>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6" name="Google Shape;3366;p124"/>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7" name="Google Shape;3367;p124"/>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8" name="Google Shape;3368;p124"/>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9" name="Google Shape;3369;p124"/>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0" name="Google Shape;3370;p124"/>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1" name="Google Shape;3371;p124"/>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2" name="Google Shape;3372;p124"/>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3" name="Google Shape;3373;p124"/>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4" name="Google Shape;3374;p124"/>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5" name="Google Shape;3375;p124"/>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6" name="Google Shape;3376;p124"/>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7" name="Google Shape;3377;p124"/>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8" name="Google Shape;3378;p124"/>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79" name="Google Shape;3379;p124"/>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0" name="Google Shape;3380;p124"/>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1" name="Google Shape;3381;p124"/>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2" name="Google Shape;3382;p124"/>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3" name="Google Shape;3383;p124"/>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4" name="Google Shape;3384;p124"/>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5" name="Google Shape;3385;p124"/>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6" name="Google Shape;3386;p124"/>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7" name="Google Shape;3387;p124"/>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8" name="Google Shape;3388;p124"/>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9" name="Google Shape;3389;p124"/>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0" name="Google Shape;3390;p124"/>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1" name="Google Shape;3391;p124"/>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2" name="Google Shape;3392;p124"/>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3" name="Google Shape;3393;p124"/>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4" name="Google Shape;3394;p124"/>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5" name="Google Shape;3395;p124"/>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6" name="Google Shape;3396;p124"/>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7" name="Google Shape;3397;p124"/>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8" name="Google Shape;3398;p124"/>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99" name="Google Shape;3399;p124"/>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0" name="Google Shape;3400;p124"/>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1" name="Google Shape;3401;p124"/>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2" name="Google Shape;3402;p124"/>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3" name="Google Shape;3403;p124"/>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4" name="Google Shape;3404;p124"/>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5" name="Google Shape;3405;p124"/>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6" name="Google Shape;3406;p124"/>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7" name="Google Shape;3407;p124"/>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8" name="Google Shape;3408;p124"/>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9" name="Google Shape;3409;p124"/>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0" name="Google Shape;3410;p124"/>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1" name="Google Shape;3411;p124"/>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2" name="Google Shape;3412;p124"/>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3" name="Google Shape;3413;p124"/>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4" name="Google Shape;3414;p124"/>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5" name="Google Shape;3415;p124"/>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6" name="Google Shape;3416;p124"/>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7" name="Google Shape;3417;p124"/>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8" name="Google Shape;3418;p124"/>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19" name="Google Shape;3419;p124"/>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0" name="Google Shape;3420;p124"/>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1" name="Google Shape;3421;p124"/>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2" name="Google Shape;3422;p124"/>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3" name="Google Shape;3423;p124"/>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4" name="Google Shape;3424;p124"/>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5" name="Google Shape;3425;p124"/>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6" name="Google Shape;3426;p124"/>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7" name="Google Shape;3427;p124"/>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8" name="Google Shape;3428;p124"/>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29" name="Google Shape;3429;p124"/>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0" name="Google Shape;3430;p124"/>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1" name="Google Shape;3431;p124"/>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2" name="Google Shape;3432;p124"/>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3" name="Google Shape;3433;p124"/>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4" name="Google Shape;3434;p124"/>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5" name="Google Shape;3435;p124"/>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6" name="Google Shape;3436;p124"/>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7" name="Google Shape;3437;p124"/>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8" name="Google Shape;3438;p124"/>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9" name="Google Shape;3439;p124"/>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0" name="Google Shape;3440;p124"/>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1" name="Google Shape;3441;p124"/>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2" name="Google Shape;3442;p124"/>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3" name="Google Shape;3443;p124"/>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4" name="Google Shape;3444;p124"/>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5" name="Google Shape;3445;p124"/>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6" name="Google Shape;3446;p124"/>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7" name="Google Shape;3447;p124"/>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8" name="Google Shape;3448;p124"/>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49" name="Google Shape;3449;p124"/>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0" name="Google Shape;3450;p124"/>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1" name="Google Shape;3451;p124"/>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2" name="Google Shape;3452;p124"/>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3" name="Google Shape;3453;p124"/>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4" name="Google Shape;3454;p124"/>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5" name="Google Shape;3455;p124"/>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6" name="Google Shape;3456;p124"/>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7" name="Google Shape;3457;p124"/>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3458" name="Google Shape;3458;p124"/>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59" name="Google Shape;3459;p124"/>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60" name="Google Shape;3460;p124"/>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61" name="Google Shape;3461;p124"/>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white">
  <p:cSld name="23: z-Blank, with ASU Learn to Thrive Morse code pattern edges, white">
    <p:spTree>
      <p:nvGrpSpPr>
        <p:cNvPr id="3462" name="Shape 3462"/>
        <p:cNvGrpSpPr/>
        <p:nvPr/>
      </p:nvGrpSpPr>
      <p:grpSpPr>
        <a:xfrm>
          <a:off x="0" y="0"/>
          <a:ext cx="0" cy="0"/>
          <a:chOff x="0" y="0"/>
          <a:chExt cx="0" cy="0"/>
        </a:xfrm>
      </p:grpSpPr>
      <p:grpSp>
        <p:nvGrpSpPr>
          <p:cNvPr id="3463" name="Google Shape;3463;p125"/>
          <p:cNvGrpSpPr/>
          <p:nvPr/>
        </p:nvGrpSpPr>
        <p:grpSpPr>
          <a:xfrm>
            <a:off x="4572001" y="223051"/>
            <a:ext cx="9269047" cy="542679"/>
            <a:chOff x="-62524" y="217501"/>
            <a:chExt cx="9269047" cy="542679"/>
          </a:xfrm>
        </p:grpSpPr>
        <p:sp>
          <p:nvSpPr>
            <p:cNvPr id="3464" name="Google Shape;3464;p125"/>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65" name="Google Shape;3465;p125"/>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466" name="Google Shape;3466;p125"/>
          <p:cNvGrpSpPr/>
          <p:nvPr/>
        </p:nvGrpSpPr>
        <p:grpSpPr>
          <a:xfrm>
            <a:off x="-4697049" y="4377776"/>
            <a:ext cx="9269047" cy="542679"/>
            <a:chOff x="-62524" y="217501"/>
            <a:chExt cx="9269047" cy="542679"/>
          </a:xfrm>
        </p:grpSpPr>
        <p:sp>
          <p:nvSpPr>
            <p:cNvPr id="3467" name="Google Shape;3467;p125"/>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68" name="Google Shape;3468;p125"/>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3469" name="Google Shape;3469;p125"/>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0" name="Google Shape;3470;p12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1" name="Google Shape;3471;p125"/>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2" name="Google Shape;3472;p12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white">
  <p:cSld name="23: z-Blank, with ASU network pattern edges, white">
    <p:spTree>
      <p:nvGrpSpPr>
        <p:cNvPr id="3473" name="Shape 3473"/>
        <p:cNvGrpSpPr/>
        <p:nvPr/>
      </p:nvGrpSpPr>
      <p:grpSpPr>
        <a:xfrm>
          <a:off x="0" y="0"/>
          <a:ext cx="0" cy="0"/>
          <a:chOff x="0" y="0"/>
          <a:chExt cx="0" cy="0"/>
        </a:xfrm>
      </p:grpSpPr>
      <p:grpSp>
        <p:nvGrpSpPr>
          <p:cNvPr id="3474" name="Google Shape;3474;p126"/>
          <p:cNvGrpSpPr/>
          <p:nvPr/>
        </p:nvGrpSpPr>
        <p:grpSpPr>
          <a:xfrm rot="10218403">
            <a:off x="-675850" y="-1262942"/>
            <a:ext cx="3264305" cy="2910457"/>
            <a:chOff x="1572350" y="1151675"/>
            <a:chExt cx="4851050" cy="4325200"/>
          </a:xfrm>
        </p:grpSpPr>
        <p:sp>
          <p:nvSpPr>
            <p:cNvPr id="3475" name="Google Shape;3475;p126"/>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6" name="Google Shape;3476;p126"/>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7" name="Google Shape;3477;p126"/>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8" name="Google Shape;3478;p126"/>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79" name="Google Shape;3479;p126"/>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0" name="Google Shape;3480;p126"/>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1" name="Google Shape;3481;p126"/>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2" name="Google Shape;3482;p126"/>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3" name="Google Shape;3483;p126"/>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4" name="Google Shape;3484;p126"/>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5" name="Google Shape;3485;p126"/>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6" name="Google Shape;3486;p126"/>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7" name="Google Shape;3487;p126"/>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8" name="Google Shape;3488;p126"/>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89" name="Google Shape;3489;p126"/>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0" name="Google Shape;3490;p126"/>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1" name="Google Shape;3491;p126"/>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2" name="Google Shape;3492;p126"/>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3" name="Google Shape;3493;p126"/>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4" name="Google Shape;3494;p126"/>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5" name="Google Shape;3495;p126"/>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6" name="Google Shape;3496;p126"/>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7" name="Google Shape;3497;p126"/>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8" name="Google Shape;3498;p126"/>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99" name="Google Shape;3499;p126"/>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0" name="Google Shape;3500;p126"/>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1" name="Google Shape;3501;p126"/>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2" name="Google Shape;3502;p126"/>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3" name="Google Shape;3503;p126"/>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4" name="Google Shape;3504;p126"/>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5" name="Google Shape;3505;p126"/>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6" name="Google Shape;3506;p126"/>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7" name="Google Shape;3507;p126"/>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8" name="Google Shape;3508;p126"/>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09" name="Google Shape;3509;p126"/>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0" name="Google Shape;3510;p126"/>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1" name="Google Shape;3511;p126"/>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2" name="Google Shape;3512;p126"/>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3" name="Google Shape;3513;p126"/>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4" name="Google Shape;3514;p126"/>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5" name="Google Shape;3515;p126"/>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6" name="Google Shape;3516;p126"/>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7" name="Google Shape;3517;p126"/>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18" name="Google Shape;3518;p126"/>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519" name="Google Shape;3519;p126"/>
          <p:cNvGrpSpPr/>
          <p:nvPr/>
        </p:nvGrpSpPr>
        <p:grpSpPr>
          <a:xfrm>
            <a:off x="6196822" y="2757209"/>
            <a:ext cx="3264272" cy="2910427"/>
            <a:chOff x="1572350" y="1151675"/>
            <a:chExt cx="4851050" cy="4325200"/>
          </a:xfrm>
        </p:grpSpPr>
        <p:sp>
          <p:nvSpPr>
            <p:cNvPr id="3520" name="Google Shape;3520;p126"/>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1" name="Google Shape;3521;p126"/>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2" name="Google Shape;3522;p126"/>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3" name="Google Shape;3523;p126"/>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4" name="Google Shape;3524;p126"/>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5" name="Google Shape;3525;p126"/>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6" name="Google Shape;3526;p126"/>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7" name="Google Shape;3527;p126"/>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8" name="Google Shape;3528;p126"/>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29" name="Google Shape;3529;p126"/>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0" name="Google Shape;3530;p126"/>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1" name="Google Shape;3531;p126"/>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2" name="Google Shape;3532;p126"/>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3" name="Google Shape;3533;p126"/>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4" name="Google Shape;3534;p126"/>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5" name="Google Shape;3535;p126"/>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6" name="Google Shape;3536;p126"/>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7" name="Google Shape;3537;p126"/>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8" name="Google Shape;3538;p126"/>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39" name="Google Shape;3539;p126"/>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0" name="Google Shape;3540;p126"/>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1" name="Google Shape;3541;p126"/>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2" name="Google Shape;3542;p126"/>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3" name="Google Shape;3543;p126"/>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4" name="Google Shape;3544;p126"/>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5" name="Google Shape;3545;p126"/>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6" name="Google Shape;3546;p126"/>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7" name="Google Shape;3547;p126"/>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8" name="Google Shape;3548;p126"/>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9" name="Google Shape;3549;p126"/>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0" name="Google Shape;3550;p126"/>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1" name="Google Shape;3551;p126"/>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2" name="Google Shape;3552;p126"/>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3" name="Google Shape;3553;p126"/>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4" name="Google Shape;3554;p126"/>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5" name="Google Shape;3555;p126"/>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6" name="Google Shape;3556;p126"/>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7" name="Google Shape;3557;p126"/>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8" name="Google Shape;3558;p126"/>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59" name="Google Shape;3559;p126"/>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0" name="Google Shape;3560;p126"/>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1" name="Google Shape;3561;p126"/>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2" name="Google Shape;3562;p126"/>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3" name="Google Shape;3563;p126"/>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3564" name="Google Shape;3564;p126"/>
          <p:cNvGrpSpPr/>
          <p:nvPr/>
        </p:nvGrpSpPr>
        <p:grpSpPr>
          <a:xfrm rot="-2700000">
            <a:off x="11567" y="3977771"/>
            <a:ext cx="1755181" cy="1699685"/>
            <a:chOff x="1196600" y="239100"/>
            <a:chExt cx="2608450" cy="2525975"/>
          </a:xfrm>
        </p:grpSpPr>
        <p:sp>
          <p:nvSpPr>
            <p:cNvPr id="3565" name="Google Shape;3565;p126"/>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6" name="Google Shape;3566;p126"/>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7" name="Google Shape;3567;p126"/>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8" name="Google Shape;3568;p126"/>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69" name="Google Shape;3569;p126"/>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0" name="Google Shape;3570;p126"/>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1" name="Google Shape;3571;p126"/>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2" name="Google Shape;3572;p126"/>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3" name="Google Shape;3573;p126"/>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4" name="Google Shape;3574;p126"/>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5" name="Google Shape;3575;p126"/>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6" name="Google Shape;3576;p126"/>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7" name="Google Shape;3577;p126"/>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8" name="Google Shape;3578;p126"/>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79" name="Google Shape;3579;p126"/>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3580" name="Google Shape;3580;p126"/>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1" name="Google Shape;3581;p126"/>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2" name="Google Shape;3582;p126"/>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3" name="Google Shape;3583;p126"/>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black">
  <p:cSld name="23: z-Blank, with A Mountain topo pattern edges, black">
    <p:bg>
      <p:bgPr>
        <a:solidFill>
          <a:schemeClr val="dk1"/>
        </a:solidFill>
      </p:bgPr>
    </p:bg>
    <p:spTree>
      <p:nvGrpSpPr>
        <p:cNvPr id="3584" name="Shape 3584"/>
        <p:cNvGrpSpPr/>
        <p:nvPr/>
      </p:nvGrpSpPr>
      <p:grpSpPr>
        <a:xfrm>
          <a:off x="0" y="0"/>
          <a:ext cx="0" cy="0"/>
          <a:chOff x="0" y="0"/>
          <a:chExt cx="0" cy="0"/>
        </a:xfrm>
      </p:grpSpPr>
      <p:grpSp>
        <p:nvGrpSpPr>
          <p:cNvPr id="3585" name="Google Shape;3585;p127"/>
          <p:cNvGrpSpPr/>
          <p:nvPr/>
        </p:nvGrpSpPr>
        <p:grpSpPr>
          <a:xfrm>
            <a:off x="4835313" y="-2210885"/>
            <a:ext cx="7143750" cy="4509800"/>
            <a:chOff x="238125" y="602600"/>
            <a:chExt cx="7143750" cy="4509800"/>
          </a:xfrm>
        </p:grpSpPr>
        <p:sp>
          <p:nvSpPr>
            <p:cNvPr id="3586" name="Google Shape;3586;p12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7" name="Google Shape;3587;p12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8" name="Google Shape;3588;p12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89" name="Google Shape;3589;p127"/>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0" name="Google Shape;3590;p127"/>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1" name="Google Shape;3591;p12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2" name="Google Shape;3592;p12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3" name="Google Shape;3593;p12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4" name="Google Shape;3594;p12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5" name="Google Shape;3595;p12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6" name="Google Shape;3596;p12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7" name="Google Shape;3597;p12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8" name="Google Shape;3598;p12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99" name="Google Shape;3599;p12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0" name="Google Shape;3600;p12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1" name="Google Shape;3601;p12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2" name="Google Shape;3602;p12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3" name="Google Shape;3603;p12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4" name="Google Shape;3604;p12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5" name="Google Shape;3605;p12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6" name="Google Shape;3606;p12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7" name="Google Shape;3607;p12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8" name="Google Shape;3608;p12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09" name="Google Shape;3609;p12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0" name="Google Shape;3610;p12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1" name="Google Shape;3611;p12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2" name="Google Shape;3612;p12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3" name="Google Shape;3613;p12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4" name="Google Shape;3614;p12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5" name="Google Shape;3615;p12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6" name="Google Shape;3616;p12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7" name="Google Shape;3617;p12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8" name="Google Shape;3618;p12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19" name="Google Shape;3619;p12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0" name="Google Shape;3620;p12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1" name="Google Shape;3621;p12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2" name="Google Shape;3622;p12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3" name="Google Shape;3623;p12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4" name="Google Shape;3624;p12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5" name="Google Shape;3625;p12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6" name="Google Shape;3626;p12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7" name="Google Shape;3627;p12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8" name="Google Shape;3628;p12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29" name="Google Shape;3629;p12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0" name="Google Shape;3630;p12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1" name="Google Shape;3631;p12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2" name="Google Shape;3632;p12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3" name="Google Shape;3633;p12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4" name="Google Shape;3634;p12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5" name="Google Shape;3635;p12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6" name="Google Shape;3636;p12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7" name="Google Shape;3637;p12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8" name="Google Shape;3638;p12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9" name="Google Shape;3639;p12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0" name="Google Shape;3640;p12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1" name="Google Shape;3641;p12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2" name="Google Shape;3642;p12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3" name="Google Shape;3643;p12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4" name="Google Shape;3644;p12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5" name="Google Shape;3645;p12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6" name="Google Shape;3646;p12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7" name="Google Shape;3647;p12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8" name="Google Shape;3648;p12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49" name="Google Shape;3649;p12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0" name="Google Shape;3650;p12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1" name="Google Shape;3651;p12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2" name="Google Shape;3652;p12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3" name="Google Shape;3653;p12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4" name="Google Shape;3654;p12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5" name="Google Shape;3655;p12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6" name="Google Shape;3656;p12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7" name="Google Shape;3657;p12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8" name="Google Shape;3658;p12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59" name="Google Shape;3659;p12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0" name="Google Shape;3660;p12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1" name="Google Shape;3661;p12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2" name="Google Shape;3662;p12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3" name="Google Shape;3663;p12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4" name="Google Shape;3664;p12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5" name="Google Shape;3665;p12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6" name="Google Shape;3666;p12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7" name="Google Shape;3667;p12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8" name="Google Shape;3668;p12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69" name="Google Shape;3669;p12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0" name="Google Shape;3670;p12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1" name="Google Shape;3671;p12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2" name="Google Shape;3672;p12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3" name="Google Shape;3673;p12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4" name="Google Shape;3674;p12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5" name="Google Shape;3675;p12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6" name="Google Shape;3676;p12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7" name="Google Shape;3677;p12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8" name="Google Shape;3678;p12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79" name="Google Shape;3679;p12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0" name="Google Shape;3680;p12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1" name="Google Shape;3681;p12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2" name="Google Shape;3682;p12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3" name="Google Shape;3683;p12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4" name="Google Shape;3684;p127"/>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5" name="Google Shape;3685;p127"/>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6" name="Google Shape;3686;p12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7" name="Google Shape;3687;p12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8" name="Google Shape;3688;p12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9" name="Google Shape;3689;p12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0" name="Google Shape;3690;p12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1" name="Google Shape;3691;p12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2" name="Google Shape;3692;p12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3" name="Google Shape;3693;p12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4" name="Google Shape;3694;p12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5" name="Google Shape;3695;p12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6" name="Google Shape;3696;p12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7" name="Google Shape;3697;p12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8" name="Google Shape;3698;p12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99" name="Google Shape;3699;p12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0" name="Google Shape;3700;p12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1" name="Google Shape;3701;p12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2" name="Google Shape;3702;p12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3" name="Google Shape;3703;p12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4" name="Google Shape;3704;p12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5" name="Google Shape;3705;p12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6" name="Google Shape;3706;p12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7" name="Google Shape;3707;p12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8" name="Google Shape;3708;p12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09" name="Google Shape;3709;p12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0" name="Google Shape;3710;p12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1" name="Google Shape;3711;p12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2" name="Google Shape;3712;p12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3" name="Google Shape;3713;p12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4" name="Google Shape;3714;p12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5" name="Google Shape;3715;p12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6" name="Google Shape;3716;p12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7" name="Google Shape;3717;p12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8" name="Google Shape;3718;p12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19" name="Google Shape;3719;p12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0" name="Google Shape;3720;p12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1" name="Google Shape;3721;p12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2" name="Google Shape;3722;p12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3" name="Google Shape;3723;p12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4" name="Google Shape;3724;p12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5" name="Google Shape;3725;p12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6" name="Google Shape;3726;p12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7" name="Google Shape;3727;p12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8" name="Google Shape;3728;p12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29" name="Google Shape;3729;p12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0" name="Google Shape;3730;p12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1" name="Google Shape;3731;p12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2" name="Google Shape;3732;p12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3" name="Google Shape;3733;p12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4" name="Google Shape;3734;p12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5" name="Google Shape;3735;p12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6" name="Google Shape;3736;p12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7" name="Google Shape;3737;p12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8" name="Google Shape;3738;p12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39" name="Google Shape;3739;p12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0" name="Google Shape;3740;p12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1" name="Google Shape;3741;p12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2" name="Google Shape;3742;p12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3" name="Google Shape;3743;p12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4" name="Google Shape;3744;p12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5" name="Google Shape;3745;p12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6" name="Google Shape;3746;p12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7" name="Google Shape;3747;p12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8" name="Google Shape;3748;p12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9" name="Google Shape;3749;p12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0" name="Google Shape;3750;p12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1" name="Google Shape;3751;p12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2" name="Google Shape;3752;p12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3" name="Google Shape;3753;p12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4" name="Google Shape;3754;p12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5" name="Google Shape;3755;p12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6" name="Google Shape;3756;p12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7" name="Google Shape;3757;p12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8" name="Google Shape;3758;p12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59" name="Google Shape;3759;p12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0" name="Google Shape;3760;p12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1" name="Google Shape;3761;p12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2" name="Google Shape;3762;p12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3" name="Google Shape;3763;p12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4" name="Google Shape;3764;p12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5" name="Google Shape;3765;p12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6" name="Google Shape;3766;p12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7" name="Google Shape;3767;p12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8" name="Google Shape;3768;p12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69" name="Google Shape;3769;p12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0" name="Google Shape;3770;p12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1" name="Google Shape;3771;p12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2" name="Google Shape;3772;p12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3" name="Google Shape;3773;p12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4" name="Google Shape;3774;p12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5" name="Google Shape;3775;p12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6" name="Google Shape;3776;p12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7" name="Google Shape;3777;p12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8" name="Google Shape;3778;p12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79" name="Google Shape;3779;p12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0" name="Google Shape;3780;p12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1" name="Google Shape;3781;p12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2" name="Google Shape;3782;p12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3" name="Google Shape;3783;p12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4" name="Google Shape;3784;p12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5" name="Google Shape;3785;p12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6" name="Google Shape;3786;p12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7" name="Google Shape;3787;p12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8" name="Google Shape;3788;p12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89" name="Google Shape;3789;p12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0" name="Google Shape;3790;p12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1" name="Google Shape;3791;p12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2" name="Google Shape;3792;p12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3" name="Google Shape;3793;p12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4" name="Google Shape;3794;p12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5" name="Google Shape;3795;p12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6" name="Google Shape;3796;p12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7" name="Google Shape;3797;p12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8" name="Google Shape;3798;p12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99" name="Google Shape;3799;p12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0" name="Google Shape;3800;p12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1" name="Google Shape;3801;p12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2" name="Google Shape;3802;p127"/>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3" name="Google Shape;3803;p127"/>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4" name="Google Shape;3804;p12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5" name="Google Shape;3805;p12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6" name="Google Shape;3806;p12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7" name="Google Shape;3807;p12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8" name="Google Shape;3808;p12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09" name="Google Shape;3809;p12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0" name="Google Shape;3810;p12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1" name="Google Shape;3811;p12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2" name="Google Shape;3812;p12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3" name="Google Shape;3813;p12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4" name="Google Shape;3814;p12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5" name="Google Shape;3815;p12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6" name="Google Shape;3816;p12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7" name="Google Shape;3817;p12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8" name="Google Shape;3818;p12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19" name="Google Shape;3819;p12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0" name="Google Shape;3820;p12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1" name="Google Shape;3821;p12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2" name="Google Shape;3822;p12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3" name="Google Shape;3823;p12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4" name="Google Shape;3824;p12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5" name="Google Shape;3825;p12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6" name="Google Shape;3826;p12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7" name="Google Shape;3827;p12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8" name="Google Shape;3828;p12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29" name="Google Shape;3829;p12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0" name="Google Shape;3830;p12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1" name="Google Shape;3831;p12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2" name="Google Shape;3832;p12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3" name="Google Shape;3833;p12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4" name="Google Shape;3834;p12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5" name="Google Shape;3835;p12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6" name="Google Shape;3836;p12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7" name="Google Shape;3837;p12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8" name="Google Shape;3838;p12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9" name="Google Shape;3839;p12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0" name="Google Shape;3840;p12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1" name="Google Shape;3841;p12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2" name="Google Shape;3842;p12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3" name="Google Shape;3843;p12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4" name="Google Shape;3844;p12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5" name="Google Shape;3845;p12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6" name="Google Shape;3846;p12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7" name="Google Shape;3847;p12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8" name="Google Shape;3848;p12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49" name="Google Shape;3849;p12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0" name="Google Shape;3850;p12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1" name="Google Shape;3851;p12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2" name="Google Shape;3852;p12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3" name="Google Shape;3853;p12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4" name="Google Shape;3854;p12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5" name="Google Shape;3855;p12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6" name="Google Shape;3856;p12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7" name="Google Shape;3857;p12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8" name="Google Shape;3858;p12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59" name="Google Shape;3859;p12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0" name="Google Shape;3860;p12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1" name="Google Shape;3861;p12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2" name="Google Shape;3862;p12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3" name="Google Shape;3863;p12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4" name="Google Shape;3864;p12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5" name="Google Shape;3865;p12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6" name="Google Shape;3866;p12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7" name="Google Shape;3867;p12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8" name="Google Shape;3868;p12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69" name="Google Shape;3869;p12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0" name="Google Shape;3870;p12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1" name="Google Shape;3871;p12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2" name="Google Shape;3872;p12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3" name="Google Shape;3873;p12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4" name="Google Shape;3874;p12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5" name="Google Shape;3875;p12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6" name="Google Shape;3876;p12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7" name="Google Shape;3877;p12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8" name="Google Shape;3878;p12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79" name="Google Shape;3879;p12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0" name="Google Shape;3880;p12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1" name="Google Shape;3881;p12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2" name="Google Shape;3882;p12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3" name="Google Shape;3883;p12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4" name="Google Shape;3884;p12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5" name="Google Shape;3885;p12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6" name="Google Shape;3886;p12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7" name="Google Shape;3887;p12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8" name="Google Shape;3888;p12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89" name="Google Shape;3889;p12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0" name="Google Shape;3890;p12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1" name="Google Shape;3891;p12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2" name="Google Shape;3892;p12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3" name="Google Shape;3893;p12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4" name="Google Shape;3894;p12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5" name="Google Shape;3895;p12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6" name="Google Shape;3896;p12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7" name="Google Shape;3897;p12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8" name="Google Shape;3898;p12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99" name="Google Shape;3899;p12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0" name="Google Shape;3900;p12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1" name="Google Shape;3901;p12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2" name="Google Shape;3902;p12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3" name="Google Shape;3903;p12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4" name="Google Shape;3904;p12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5" name="Google Shape;3905;p12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6" name="Google Shape;3906;p12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7" name="Google Shape;3907;p12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8" name="Google Shape;3908;p12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09" name="Google Shape;3909;p12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0" name="Google Shape;3910;p12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1" name="Google Shape;3911;p12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2" name="Google Shape;3912;p12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3" name="Google Shape;3913;p12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4" name="Google Shape;3914;p12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5" name="Google Shape;3915;p12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6" name="Google Shape;3916;p12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7" name="Google Shape;3917;p12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8" name="Google Shape;3918;p12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19" name="Google Shape;3919;p12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0" name="Google Shape;3920;p12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1" name="Google Shape;3921;p12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2" name="Google Shape;3922;p12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3" name="Google Shape;3923;p12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4" name="Google Shape;3924;p12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5" name="Google Shape;3925;p12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6" name="Google Shape;3926;p12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7" name="Google Shape;3927;p12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8" name="Google Shape;3928;p12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29" name="Google Shape;3929;p12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0" name="Google Shape;3930;p12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1" name="Google Shape;3931;p12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2" name="Google Shape;3932;p12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3" name="Google Shape;3933;p12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4" name="Google Shape;3934;p12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5" name="Google Shape;3935;p12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6" name="Google Shape;3936;p12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7" name="Google Shape;3937;p12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8" name="Google Shape;3938;p12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39" name="Google Shape;3939;p12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0" name="Google Shape;3940;p12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1" name="Google Shape;3941;p12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2" name="Google Shape;3942;p12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3" name="Google Shape;3943;p12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4" name="Google Shape;3944;p12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5" name="Google Shape;3945;p12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6" name="Google Shape;3946;p12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7" name="Google Shape;3947;p12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8" name="Google Shape;3948;p12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49" name="Google Shape;3949;p12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0" name="Google Shape;3950;p12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1" name="Google Shape;3951;p12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2" name="Google Shape;3952;p12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3" name="Google Shape;3953;p12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4" name="Google Shape;3954;p12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5" name="Google Shape;3955;p12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6" name="Google Shape;3956;p12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7" name="Google Shape;3957;p12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8" name="Google Shape;3958;p12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9" name="Google Shape;3959;p12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0" name="Google Shape;3960;p12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1" name="Google Shape;3961;p12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2" name="Google Shape;3962;p12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3" name="Google Shape;3963;p12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4" name="Google Shape;3964;p12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5" name="Google Shape;3965;p12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6" name="Google Shape;3966;p12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7" name="Google Shape;3967;p12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8" name="Google Shape;3968;p12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9" name="Google Shape;3969;p12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0" name="Google Shape;3970;p12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1" name="Google Shape;3971;p12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2" name="Google Shape;3972;p12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3" name="Google Shape;3973;p127"/>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4" name="Google Shape;3974;p127"/>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5" name="Google Shape;3975;p12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6" name="Google Shape;3976;p12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7" name="Google Shape;3977;p12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8" name="Google Shape;3978;p12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9" name="Google Shape;3979;p12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0" name="Google Shape;3980;p12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1" name="Google Shape;3981;p12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2" name="Google Shape;3982;p12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3" name="Google Shape;3983;p12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4" name="Google Shape;3984;p12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5" name="Google Shape;3985;p12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6" name="Google Shape;3986;p12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7" name="Google Shape;3987;p12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8" name="Google Shape;3988;p12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9" name="Google Shape;3989;p12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0" name="Google Shape;3990;p12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1" name="Google Shape;3991;p12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2" name="Google Shape;3992;p12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3" name="Google Shape;3993;p12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4" name="Google Shape;3994;p12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5" name="Google Shape;3995;p12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6" name="Google Shape;3996;p12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7" name="Google Shape;3997;p12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8" name="Google Shape;3998;p12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9" name="Google Shape;3999;p12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0" name="Google Shape;4000;p12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1" name="Google Shape;4001;p12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2" name="Google Shape;4002;p12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3" name="Google Shape;4003;p12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4" name="Google Shape;4004;p12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5" name="Google Shape;4005;p12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6" name="Google Shape;4006;p12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7" name="Google Shape;4007;p12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8" name="Google Shape;4008;p12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09" name="Google Shape;4009;p12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0" name="Google Shape;4010;p12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1" name="Google Shape;4011;p12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2" name="Google Shape;4012;p12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3" name="Google Shape;4013;p12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4" name="Google Shape;4014;p12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5" name="Google Shape;4015;p12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6" name="Google Shape;4016;p12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7" name="Google Shape;4017;p12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8" name="Google Shape;4018;p12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19" name="Google Shape;4019;p12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0" name="Google Shape;4020;p12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1" name="Google Shape;4021;p12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2" name="Google Shape;4022;p12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3" name="Google Shape;4023;p12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4" name="Google Shape;4024;p12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5" name="Google Shape;4025;p12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6" name="Google Shape;4026;p12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7" name="Google Shape;4027;p12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8" name="Google Shape;4028;p12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29" name="Google Shape;4029;p12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0" name="Google Shape;4030;p12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1" name="Google Shape;4031;p12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2" name="Google Shape;4032;p12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3" name="Google Shape;4033;p12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4" name="Google Shape;4034;p12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5" name="Google Shape;4035;p12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6" name="Google Shape;4036;p12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7" name="Google Shape;4037;p12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8" name="Google Shape;4038;p12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39" name="Google Shape;4039;p12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0" name="Google Shape;4040;p12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1" name="Google Shape;4041;p12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2" name="Google Shape;4042;p12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3" name="Google Shape;4043;p12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4" name="Google Shape;4044;p12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5" name="Google Shape;4045;p12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6" name="Google Shape;4046;p12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7" name="Google Shape;4047;p12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8" name="Google Shape;4048;p12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9" name="Google Shape;4049;p12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0" name="Google Shape;4050;p12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1" name="Google Shape;4051;p12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2" name="Google Shape;4052;p12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3" name="Google Shape;4053;p12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4" name="Google Shape;4054;p12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5" name="Google Shape;4055;p12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6" name="Google Shape;4056;p12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7" name="Google Shape;4057;p12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8" name="Google Shape;4058;p12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59" name="Google Shape;4059;p12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4060" name="Google Shape;4060;p127"/>
          <p:cNvGrpSpPr/>
          <p:nvPr/>
        </p:nvGrpSpPr>
        <p:grpSpPr>
          <a:xfrm>
            <a:off x="-4743450" y="1969175"/>
            <a:ext cx="7143750" cy="4509800"/>
            <a:chOff x="238125" y="602600"/>
            <a:chExt cx="7143750" cy="4509800"/>
          </a:xfrm>
        </p:grpSpPr>
        <p:sp>
          <p:nvSpPr>
            <p:cNvPr id="4061" name="Google Shape;4061;p12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2" name="Google Shape;4062;p12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3" name="Google Shape;4063;p12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4" name="Google Shape;4064;p127"/>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5" name="Google Shape;4065;p127"/>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6" name="Google Shape;4066;p12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7" name="Google Shape;4067;p12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8" name="Google Shape;4068;p12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9" name="Google Shape;4069;p12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0" name="Google Shape;4070;p12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1" name="Google Shape;4071;p12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2" name="Google Shape;4072;p12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3" name="Google Shape;4073;p12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4" name="Google Shape;4074;p12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5" name="Google Shape;4075;p12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6" name="Google Shape;4076;p12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7" name="Google Shape;4077;p12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8" name="Google Shape;4078;p12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79" name="Google Shape;4079;p12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0" name="Google Shape;4080;p12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1" name="Google Shape;4081;p12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2" name="Google Shape;4082;p12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3" name="Google Shape;4083;p12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4" name="Google Shape;4084;p12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5" name="Google Shape;4085;p12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6" name="Google Shape;4086;p12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7" name="Google Shape;4087;p12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8" name="Google Shape;4088;p12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9" name="Google Shape;4089;p12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0" name="Google Shape;4090;p12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1" name="Google Shape;4091;p12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2" name="Google Shape;4092;p12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3" name="Google Shape;4093;p12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4" name="Google Shape;4094;p12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5" name="Google Shape;4095;p12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6" name="Google Shape;4096;p12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7" name="Google Shape;4097;p12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8" name="Google Shape;4098;p12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99" name="Google Shape;4099;p12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0" name="Google Shape;4100;p12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1" name="Google Shape;4101;p12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2" name="Google Shape;4102;p12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3" name="Google Shape;4103;p12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4" name="Google Shape;4104;p12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5" name="Google Shape;4105;p12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6" name="Google Shape;4106;p12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7" name="Google Shape;4107;p12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8" name="Google Shape;4108;p12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9" name="Google Shape;4109;p12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0" name="Google Shape;4110;p12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1" name="Google Shape;4111;p12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2" name="Google Shape;4112;p12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3" name="Google Shape;4113;p12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4" name="Google Shape;4114;p12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5" name="Google Shape;4115;p12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6" name="Google Shape;4116;p12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7" name="Google Shape;4117;p12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8" name="Google Shape;4118;p12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19" name="Google Shape;4119;p12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0" name="Google Shape;4120;p12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1" name="Google Shape;4121;p12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2" name="Google Shape;4122;p12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3" name="Google Shape;4123;p12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4" name="Google Shape;4124;p12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5" name="Google Shape;4125;p12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6" name="Google Shape;4126;p12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7" name="Google Shape;4127;p12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8" name="Google Shape;4128;p12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29" name="Google Shape;4129;p12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0" name="Google Shape;4130;p12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1" name="Google Shape;4131;p12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2" name="Google Shape;4132;p12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3" name="Google Shape;4133;p12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4" name="Google Shape;4134;p12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5" name="Google Shape;4135;p12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6" name="Google Shape;4136;p12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7" name="Google Shape;4137;p12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8" name="Google Shape;4138;p12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9" name="Google Shape;4139;p12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0" name="Google Shape;4140;p12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1" name="Google Shape;4141;p12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2" name="Google Shape;4142;p12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3" name="Google Shape;4143;p12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4" name="Google Shape;4144;p12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5" name="Google Shape;4145;p12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6" name="Google Shape;4146;p12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7" name="Google Shape;4147;p12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8" name="Google Shape;4148;p12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49" name="Google Shape;4149;p12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0" name="Google Shape;4150;p12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1" name="Google Shape;4151;p12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2" name="Google Shape;4152;p12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3" name="Google Shape;4153;p12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4" name="Google Shape;4154;p12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5" name="Google Shape;4155;p12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6" name="Google Shape;4156;p12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7" name="Google Shape;4157;p12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8" name="Google Shape;4158;p12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9" name="Google Shape;4159;p127"/>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0" name="Google Shape;4160;p127"/>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1" name="Google Shape;4161;p12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2" name="Google Shape;4162;p12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3" name="Google Shape;4163;p12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4" name="Google Shape;4164;p12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5" name="Google Shape;4165;p12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6" name="Google Shape;4166;p12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7" name="Google Shape;4167;p12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8" name="Google Shape;4168;p12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9" name="Google Shape;4169;p12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0" name="Google Shape;4170;p12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1" name="Google Shape;4171;p12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2" name="Google Shape;4172;p12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3" name="Google Shape;4173;p12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4" name="Google Shape;4174;p12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5" name="Google Shape;4175;p12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6" name="Google Shape;4176;p12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7" name="Google Shape;4177;p12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8" name="Google Shape;4178;p12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9" name="Google Shape;4179;p12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0" name="Google Shape;4180;p12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1" name="Google Shape;4181;p12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2" name="Google Shape;4182;p12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3" name="Google Shape;4183;p12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4" name="Google Shape;4184;p12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5" name="Google Shape;4185;p12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6" name="Google Shape;4186;p12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7" name="Google Shape;4187;p12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8" name="Google Shape;4188;p12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9" name="Google Shape;4189;p12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0" name="Google Shape;4190;p12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1" name="Google Shape;4191;p12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2" name="Google Shape;4192;p12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3" name="Google Shape;4193;p12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4" name="Google Shape;4194;p12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5" name="Google Shape;4195;p12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6" name="Google Shape;4196;p12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7" name="Google Shape;4197;p12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8" name="Google Shape;4198;p12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9" name="Google Shape;4199;p12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0" name="Google Shape;4200;p12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1" name="Google Shape;4201;p12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2" name="Google Shape;4202;p12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3" name="Google Shape;4203;p12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4" name="Google Shape;4204;p12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5" name="Google Shape;4205;p12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6" name="Google Shape;4206;p12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7" name="Google Shape;4207;p12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8" name="Google Shape;4208;p12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09" name="Google Shape;4209;p12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0" name="Google Shape;4210;p12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1" name="Google Shape;4211;p12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2" name="Google Shape;4212;p12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3" name="Google Shape;4213;p12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4" name="Google Shape;4214;p12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5" name="Google Shape;4215;p12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6" name="Google Shape;4216;p12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7" name="Google Shape;4217;p12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8" name="Google Shape;4218;p12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19" name="Google Shape;4219;p12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0" name="Google Shape;4220;p12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1" name="Google Shape;4221;p12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2" name="Google Shape;4222;p12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3" name="Google Shape;4223;p12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4" name="Google Shape;4224;p12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5" name="Google Shape;4225;p12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6" name="Google Shape;4226;p12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7" name="Google Shape;4227;p12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8" name="Google Shape;4228;p12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29" name="Google Shape;4229;p12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0" name="Google Shape;4230;p12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1" name="Google Shape;4231;p12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2" name="Google Shape;4232;p12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3" name="Google Shape;4233;p12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4" name="Google Shape;4234;p12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5" name="Google Shape;4235;p12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6" name="Google Shape;4236;p12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7" name="Google Shape;4237;p12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8" name="Google Shape;4238;p12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39" name="Google Shape;4239;p12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0" name="Google Shape;4240;p12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1" name="Google Shape;4241;p12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2" name="Google Shape;4242;p12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3" name="Google Shape;4243;p12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4" name="Google Shape;4244;p12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5" name="Google Shape;4245;p12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6" name="Google Shape;4246;p12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7" name="Google Shape;4247;p12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8" name="Google Shape;4248;p12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9" name="Google Shape;4249;p12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0" name="Google Shape;4250;p12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1" name="Google Shape;4251;p12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2" name="Google Shape;4252;p12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3" name="Google Shape;4253;p12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4" name="Google Shape;4254;p12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5" name="Google Shape;4255;p12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6" name="Google Shape;4256;p12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7" name="Google Shape;4257;p12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8" name="Google Shape;4258;p12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59" name="Google Shape;4259;p12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0" name="Google Shape;4260;p12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1" name="Google Shape;4261;p12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2" name="Google Shape;4262;p12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3" name="Google Shape;4263;p12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4" name="Google Shape;4264;p12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5" name="Google Shape;4265;p12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6" name="Google Shape;4266;p12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7" name="Google Shape;4267;p12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8" name="Google Shape;4268;p12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69" name="Google Shape;4269;p12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0" name="Google Shape;4270;p12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1" name="Google Shape;4271;p12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2" name="Google Shape;4272;p12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3" name="Google Shape;4273;p12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4" name="Google Shape;4274;p12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5" name="Google Shape;4275;p12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6" name="Google Shape;4276;p12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7" name="Google Shape;4277;p127"/>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8" name="Google Shape;4278;p127"/>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9" name="Google Shape;4279;p12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0" name="Google Shape;4280;p12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1" name="Google Shape;4281;p12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2" name="Google Shape;4282;p12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3" name="Google Shape;4283;p12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4" name="Google Shape;4284;p12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5" name="Google Shape;4285;p12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6" name="Google Shape;4286;p12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7" name="Google Shape;4287;p12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8" name="Google Shape;4288;p12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89" name="Google Shape;4289;p12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0" name="Google Shape;4290;p12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1" name="Google Shape;4291;p12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2" name="Google Shape;4292;p12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3" name="Google Shape;4293;p12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4" name="Google Shape;4294;p12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5" name="Google Shape;4295;p12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6" name="Google Shape;4296;p12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7" name="Google Shape;4297;p12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8" name="Google Shape;4298;p12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9" name="Google Shape;4299;p12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0" name="Google Shape;4300;p12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1" name="Google Shape;4301;p12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2" name="Google Shape;4302;p12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3" name="Google Shape;4303;p12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4" name="Google Shape;4304;p12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5" name="Google Shape;4305;p12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6" name="Google Shape;4306;p12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7" name="Google Shape;4307;p12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8" name="Google Shape;4308;p12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09" name="Google Shape;4309;p12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0" name="Google Shape;4310;p12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1" name="Google Shape;4311;p12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2" name="Google Shape;4312;p12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3" name="Google Shape;4313;p12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4" name="Google Shape;4314;p12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5" name="Google Shape;4315;p12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6" name="Google Shape;4316;p12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7" name="Google Shape;4317;p12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8" name="Google Shape;4318;p12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9" name="Google Shape;4319;p12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0" name="Google Shape;4320;p12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1" name="Google Shape;4321;p12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2" name="Google Shape;4322;p12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3" name="Google Shape;4323;p12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4" name="Google Shape;4324;p12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5" name="Google Shape;4325;p12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6" name="Google Shape;4326;p12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7" name="Google Shape;4327;p12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8" name="Google Shape;4328;p12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29" name="Google Shape;4329;p12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0" name="Google Shape;4330;p12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1" name="Google Shape;4331;p12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2" name="Google Shape;4332;p12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3" name="Google Shape;4333;p12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4" name="Google Shape;4334;p12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5" name="Google Shape;4335;p12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6" name="Google Shape;4336;p12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7" name="Google Shape;4337;p12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8" name="Google Shape;4338;p12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9" name="Google Shape;4339;p12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0" name="Google Shape;4340;p12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1" name="Google Shape;4341;p12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2" name="Google Shape;4342;p12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3" name="Google Shape;4343;p12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4" name="Google Shape;4344;p12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5" name="Google Shape;4345;p12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6" name="Google Shape;4346;p12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7" name="Google Shape;4347;p12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8" name="Google Shape;4348;p12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49" name="Google Shape;4349;p12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0" name="Google Shape;4350;p12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1" name="Google Shape;4351;p12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2" name="Google Shape;4352;p12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3" name="Google Shape;4353;p12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4" name="Google Shape;4354;p12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5" name="Google Shape;4355;p12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6" name="Google Shape;4356;p12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7" name="Google Shape;4357;p12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8" name="Google Shape;4358;p12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59" name="Google Shape;4359;p12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0" name="Google Shape;4360;p12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1" name="Google Shape;4361;p12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2" name="Google Shape;4362;p12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3" name="Google Shape;4363;p12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4" name="Google Shape;4364;p12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5" name="Google Shape;4365;p12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6" name="Google Shape;4366;p12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7" name="Google Shape;4367;p12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8" name="Google Shape;4368;p12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69" name="Google Shape;4369;p12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0" name="Google Shape;4370;p12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1" name="Google Shape;4371;p12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2" name="Google Shape;4372;p12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3" name="Google Shape;4373;p12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4" name="Google Shape;4374;p12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5" name="Google Shape;4375;p12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6" name="Google Shape;4376;p12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7" name="Google Shape;4377;p12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8" name="Google Shape;4378;p12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79" name="Google Shape;4379;p12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0" name="Google Shape;4380;p12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1" name="Google Shape;4381;p12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2" name="Google Shape;4382;p12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3" name="Google Shape;4383;p12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4" name="Google Shape;4384;p12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5" name="Google Shape;4385;p12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6" name="Google Shape;4386;p12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7" name="Google Shape;4387;p12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8" name="Google Shape;4388;p12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9" name="Google Shape;4389;p12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0" name="Google Shape;4390;p12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1" name="Google Shape;4391;p12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2" name="Google Shape;4392;p12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3" name="Google Shape;4393;p12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4" name="Google Shape;4394;p12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5" name="Google Shape;4395;p12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6" name="Google Shape;4396;p12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7" name="Google Shape;4397;p12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8" name="Google Shape;4398;p12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9" name="Google Shape;4399;p12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0" name="Google Shape;4400;p12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1" name="Google Shape;4401;p12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2" name="Google Shape;4402;p12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3" name="Google Shape;4403;p12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4" name="Google Shape;4404;p12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5" name="Google Shape;4405;p12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6" name="Google Shape;4406;p12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7" name="Google Shape;4407;p12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8" name="Google Shape;4408;p12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9" name="Google Shape;4409;p12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0" name="Google Shape;4410;p12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1" name="Google Shape;4411;p12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2" name="Google Shape;4412;p12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3" name="Google Shape;4413;p12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4" name="Google Shape;4414;p12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5" name="Google Shape;4415;p12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6" name="Google Shape;4416;p12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7" name="Google Shape;4417;p12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8" name="Google Shape;4418;p12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9" name="Google Shape;4419;p12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0" name="Google Shape;4420;p12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1" name="Google Shape;4421;p12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2" name="Google Shape;4422;p12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3" name="Google Shape;4423;p12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4" name="Google Shape;4424;p12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5" name="Google Shape;4425;p12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6" name="Google Shape;4426;p12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7" name="Google Shape;4427;p12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8" name="Google Shape;4428;p12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9" name="Google Shape;4429;p12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0" name="Google Shape;4430;p12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1" name="Google Shape;4431;p12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2" name="Google Shape;4432;p12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3" name="Google Shape;4433;p12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4" name="Google Shape;4434;p12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5" name="Google Shape;4435;p12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6" name="Google Shape;4436;p12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7" name="Google Shape;4437;p12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8" name="Google Shape;4438;p12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39" name="Google Shape;4439;p12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0" name="Google Shape;4440;p12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1" name="Google Shape;4441;p12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2" name="Google Shape;4442;p12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3" name="Google Shape;4443;p12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4" name="Google Shape;4444;p12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5" name="Google Shape;4445;p12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6" name="Google Shape;4446;p12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7" name="Google Shape;4447;p12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8" name="Google Shape;4448;p127"/>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9" name="Google Shape;4449;p127"/>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0" name="Google Shape;4450;p12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1" name="Google Shape;4451;p12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2" name="Google Shape;4452;p12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3" name="Google Shape;4453;p12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4" name="Google Shape;4454;p12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5" name="Google Shape;4455;p12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6" name="Google Shape;4456;p12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7" name="Google Shape;4457;p12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8" name="Google Shape;4458;p12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59" name="Google Shape;4459;p12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0" name="Google Shape;4460;p12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1" name="Google Shape;4461;p12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2" name="Google Shape;4462;p12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3" name="Google Shape;4463;p12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4" name="Google Shape;4464;p12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5" name="Google Shape;4465;p12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6" name="Google Shape;4466;p12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7" name="Google Shape;4467;p12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8" name="Google Shape;4468;p12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9" name="Google Shape;4469;p12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0" name="Google Shape;4470;p12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1" name="Google Shape;4471;p12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2" name="Google Shape;4472;p12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3" name="Google Shape;4473;p12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4" name="Google Shape;4474;p12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5" name="Google Shape;4475;p12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6" name="Google Shape;4476;p12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7" name="Google Shape;4477;p12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8" name="Google Shape;4478;p12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79" name="Google Shape;4479;p12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0" name="Google Shape;4480;p12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1" name="Google Shape;4481;p12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2" name="Google Shape;4482;p12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3" name="Google Shape;4483;p12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4" name="Google Shape;4484;p12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5" name="Google Shape;4485;p12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6" name="Google Shape;4486;p12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7" name="Google Shape;4487;p12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8" name="Google Shape;4488;p12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89" name="Google Shape;4489;p12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0" name="Google Shape;4490;p12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1" name="Google Shape;4491;p12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2" name="Google Shape;4492;p12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3" name="Google Shape;4493;p12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4" name="Google Shape;4494;p12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5" name="Google Shape;4495;p12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6" name="Google Shape;4496;p12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7" name="Google Shape;4497;p12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8" name="Google Shape;4498;p12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9" name="Google Shape;4499;p12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0" name="Google Shape;4500;p12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1" name="Google Shape;4501;p12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2" name="Google Shape;4502;p12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3" name="Google Shape;4503;p12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4" name="Google Shape;4504;p12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5" name="Google Shape;4505;p12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6" name="Google Shape;4506;p12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7" name="Google Shape;4507;p12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8" name="Google Shape;4508;p12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09" name="Google Shape;4509;p12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0" name="Google Shape;4510;p12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1" name="Google Shape;4511;p12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2" name="Google Shape;4512;p12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3" name="Google Shape;4513;p12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4" name="Google Shape;4514;p12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5" name="Google Shape;4515;p12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6" name="Google Shape;4516;p12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7" name="Google Shape;4517;p12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8" name="Google Shape;4518;p12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9" name="Google Shape;4519;p12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0" name="Google Shape;4520;p12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1" name="Google Shape;4521;p12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2" name="Google Shape;4522;p12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3" name="Google Shape;4523;p12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4" name="Google Shape;4524;p12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5" name="Google Shape;4525;p12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6" name="Google Shape;4526;p12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7" name="Google Shape;4527;p12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8" name="Google Shape;4528;p12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29" name="Google Shape;4529;p12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0" name="Google Shape;4530;p12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1" name="Google Shape;4531;p12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2" name="Google Shape;4532;p12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3" name="Google Shape;4533;p12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4" name="Google Shape;4534;p12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4535" name="Google Shape;4535;p127"/>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6" name="Google Shape;4536;p127"/>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7" name="Google Shape;4537;p127"/>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38" name="Google Shape;4538;p127"/>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black">
  <p:cSld name="23: z-Blank, with ASU Learn to Thrive Morse code pattern edges, black">
    <p:bg>
      <p:bgPr>
        <a:solidFill>
          <a:schemeClr val="dk1"/>
        </a:solidFill>
      </p:bgPr>
    </p:bg>
    <p:spTree>
      <p:nvGrpSpPr>
        <p:cNvPr id="4539" name="Shape 4539"/>
        <p:cNvGrpSpPr/>
        <p:nvPr/>
      </p:nvGrpSpPr>
      <p:grpSpPr>
        <a:xfrm>
          <a:off x="0" y="0"/>
          <a:ext cx="0" cy="0"/>
          <a:chOff x="0" y="0"/>
          <a:chExt cx="0" cy="0"/>
        </a:xfrm>
      </p:grpSpPr>
      <p:grpSp>
        <p:nvGrpSpPr>
          <p:cNvPr id="4540" name="Google Shape;4540;p128"/>
          <p:cNvGrpSpPr/>
          <p:nvPr/>
        </p:nvGrpSpPr>
        <p:grpSpPr>
          <a:xfrm>
            <a:off x="4572001" y="223051"/>
            <a:ext cx="9269047" cy="542679"/>
            <a:chOff x="-62524" y="217501"/>
            <a:chExt cx="9269047" cy="542679"/>
          </a:xfrm>
        </p:grpSpPr>
        <p:sp>
          <p:nvSpPr>
            <p:cNvPr id="4541" name="Google Shape;4541;p128"/>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2" name="Google Shape;4542;p128"/>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4543" name="Google Shape;4543;p128"/>
          <p:cNvGrpSpPr/>
          <p:nvPr/>
        </p:nvGrpSpPr>
        <p:grpSpPr>
          <a:xfrm>
            <a:off x="-4697049" y="4377776"/>
            <a:ext cx="9269047" cy="542679"/>
            <a:chOff x="-62524" y="217501"/>
            <a:chExt cx="9269047" cy="542679"/>
          </a:xfrm>
        </p:grpSpPr>
        <p:sp>
          <p:nvSpPr>
            <p:cNvPr id="4544" name="Google Shape;4544;p128"/>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5" name="Google Shape;4545;p128"/>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4546" name="Google Shape;4546;p128"/>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7" name="Google Shape;4547;p128"/>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8" name="Google Shape;4548;p128"/>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49" name="Google Shape;4549;p128"/>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 black">
  <p:cSld name="23: z-Blank, with ASU network pattern edges — black">
    <p:bg>
      <p:bgPr>
        <a:solidFill>
          <a:schemeClr val="dk1"/>
        </a:solidFill>
      </p:bgPr>
    </p:bg>
    <p:spTree>
      <p:nvGrpSpPr>
        <p:cNvPr id="4550" name="Shape 4550"/>
        <p:cNvGrpSpPr/>
        <p:nvPr/>
      </p:nvGrpSpPr>
      <p:grpSpPr>
        <a:xfrm>
          <a:off x="0" y="0"/>
          <a:ext cx="0" cy="0"/>
          <a:chOff x="0" y="0"/>
          <a:chExt cx="0" cy="0"/>
        </a:xfrm>
      </p:grpSpPr>
      <p:grpSp>
        <p:nvGrpSpPr>
          <p:cNvPr id="4551" name="Google Shape;4551;p129"/>
          <p:cNvGrpSpPr/>
          <p:nvPr/>
        </p:nvGrpSpPr>
        <p:grpSpPr>
          <a:xfrm rot="10218403">
            <a:off x="-675850" y="-1262942"/>
            <a:ext cx="3264305" cy="2910457"/>
            <a:chOff x="1572350" y="1151675"/>
            <a:chExt cx="4851050" cy="4325200"/>
          </a:xfrm>
        </p:grpSpPr>
        <p:sp>
          <p:nvSpPr>
            <p:cNvPr id="4552" name="Google Shape;4552;p129"/>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3" name="Google Shape;4553;p129"/>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4" name="Google Shape;4554;p129"/>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5" name="Google Shape;4555;p129"/>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6" name="Google Shape;4556;p129"/>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7" name="Google Shape;4557;p129"/>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8" name="Google Shape;4558;p129"/>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9" name="Google Shape;4559;p129"/>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0" name="Google Shape;4560;p129"/>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1" name="Google Shape;4561;p129"/>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2" name="Google Shape;4562;p129"/>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3" name="Google Shape;4563;p129"/>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4" name="Google Shape;4564;p129"/>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5" name="Google Shape;4565;p129"/>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6" name="Google Shape;4566;p129"/>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7" name="Google Shape;4567;p129"/>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8" name="Google Shape;4568;p129"/>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69" name="Google Shape;4569;p129"/>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0" name="Google Shape;4570;p129"/>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1" name="Google Shape;4571;p129"/>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2" name="Google Shape;4572;p129"/>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3" name="Google Shape;4573;p129"/>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4" name="Google Shape;4574;p129"/>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5" name="Google Shape;4575;p129"/>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6" name="Google Shape;4576;p129"/>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7" name="Google Shape;4577;p129"/>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8" name="Google Shape;4578;p129"/>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79" name="Google Shape;4579;p129"/>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0" name="Google Shape;4580;p129"/>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1" name="Google Shape;4581;p129"/>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2" name="Google Shape;4582;p129"/>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3" name="Google Shape;4583;p129"/>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4" name="Google Shape;4584;p129"/>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5" name="Google Shape;4585;p129"/>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6" name="Google Shape;4586;p129"/>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7" name="Google Shape;4587;p129"/>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8" name="Google Shape;4588;p129"/>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89" name="Google Shape;4589;p129"/>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0" name="Google Shape;4590;p129"/>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1" name="Google Shape;4591;p129"/>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2" name="Google Shape;4592;p129"/>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3" name="Google Shape;4593;p129"/>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4" name="Google Shape;4594;p129"/>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5" name="Google Shape;4595;p129"/>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4596" name="Google Shape;4596;p129"/>
          <p:cNvGrpSpPr/>
          <p:nvPr/>
        </p:nvGrpSpPr>
        <p:grpSpPr>
          <a:xfrm>
            <a:off x="6196822" y="2757209"/>
            <a:ext cx="3264272" cy="2910427"/>
            <a:chOff x="1572350" y="1151675"/>
            <a:chExt cx="4851050" cy="4325200"/>
          </a:xfrm>
        </p:grpSpPr>
        <p:sp>
          <p:nvSpPr>
            <p:cNvPr id="4597" name="Google Shape;4597;p129"/>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8" name="Google Shape;4598;p129"/>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9" name="Google Shape;4599;p129"/>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0" name="Google Shape;4600;p129"/>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1" name="Google Shape;4601;p129"/>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2" name="Google Shape;4602;p129"/>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3" name="Google Shape;4603;p129"/>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4" name="Google Shape;4604;p129"/>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5" name="Google Shape;4605;p129"/>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6" name="Google Shape;4606;p129"/>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7" name="Google Shape;4607;p129"/>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8" name="Google Shape;4608;p129"/>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9" name="Google Shape;4609;p129"/>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0" name="Google Shape;4610;p129"/>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1" name="Google Shape;4611;p129"/>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2" name="Google Shape;4612;p129"/>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3" name="Google Shape;4613;p129"/>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4" name="Google Shape;4614;p129"/>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5" name="Google Shape;4615;p129"/>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6" name="Google Shape;4616;p129"/>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7" name="Google Shape;4617;p129"/>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8" name="Google Shape;4618;p129"/>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9" name="Google Shape;4619;p129"/>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0" name="Google Shape;4620;p129"/>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1" name="Google Shape;4621;p129"/>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2" name="Google Shape;4622;p129"/>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3" name="Google Shape;4623;p129"/>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4" name="Google Shape;4624;p129"/>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5" name="Google Shape;4625;p129"/>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6" name="Google Shape;4626;p129"/>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7" name="Google Shape;4627;p129"/>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8" name="Google Shape;4628;p129"/>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9" name="Google Shape;4629;p129"/>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0" name="Google Shape;4630;p129"/>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1" name="Google Shape;4631;p129"/>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2" name="Google Shape;4632;p129"/>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3" name="Google Shape;4633;p129"/>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4" name="Google Shape;4634;p129"/>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5" name="Google Shape;4635;p129"/>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6" name="Google Shape;4636;p129"/>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7" name="Google Shape;4637;p129"/>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8" name="Google Shape;4638;p129"/>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39" name="Google Shape;4639;p129"/>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0" name="Google Shape;4640;p129"/>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4641" name="Google Shape;4641;p129"/>
          <p:cNvGrpSpPr/>
          <p:nvPr/>
        </p:nvGrpSpPr>
        <p:grpSpPr>
          <a:xfrm rot="-2700000">
            <a:off x="11567" y="3977771"/>
            <a:ext cx="1755181" cy="1699685"/>
            <a:chOff x="1196600" y="239100"/>
            <a:chExt cx="2608450" cy="2525975"/>
          </a:xfrm>
        </p:grpSpPr>
        <p:sp>
          <p:nvSpPr>
            <p:cNvPr id="4642" name="Google Shape;4642;p129"/>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3" name="Google Shape;4643;p129"/>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4" name="Google Shape;4644;p129"/>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5" name="Google Shape;4645;p129"/>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6" name="Google Shape;4646;p129"/>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7" name="Google Shape;4647;p129"/>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8" name="Google Shape;4648;p129"/>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9" name="Google Shape;4649;p129"/>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0" name="Google Shape;4650;p129"/>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1" name="Google Shape;4651;p129"/>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2" name="Google Shape;4652;p129"/>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3" name="Google Shape;4653;p129"/>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4" name="Google Shape;4654;p129"/>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5" name="Google Shape;4655;p129"/>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6" name="Google Shape;4656;p129"/>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4657" name="Google Shape;4657;p129"/>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8" name="Google Shape;4658;p129"/>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59" name="Google Shape;4659;p129"/>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60" name="Google Shape;4660;p129"/>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grid background">
  <p:cSld name="23: z-Blank — photo grid background">
    <p:spTree>
      <p:nvGrpSpPr>
        <p:cNvPr id="4661" name="Shape 4661"/>
        <p:cNvGrpSpPr/>
        <p:nvPr/>
      </p:nvGrpSpPr>
      <p:grpSpPr>
        <a:xfrm>
          <a:off x="0" y="0"/>
          <a:ext cx="0" cy="0"/>
          <a:chOff x="0" y="0"/>
          <a:chExt cx="0" cy="0"/>
        </a:xfrm>
      </p:grpSpPr>
      <p:sp>
        <p:nvSpPr>
          <p:cNvPr id="4662" name="Google Shape;4662;p130"/>
          <p:cNvSpPr/>
          <p:nvPr>
            <p:ph idx="2" type="pic"/>
          </p:nvPr>
        </p:nvSpPr>
        <p:spPr>
          <a:xfrm>
            <a:off x="-10414" y="2136"/>
            <a:ext cx="2623800" cy="1675800"/>
          </a:xfrm>
          <a:prstGeom prst="rect">
            <a:avLst/>
          </a:prstGeom>
          <a:solidFill>
            <a:schemeClr val="lt2"/>
          </a:solidFill>
          <a:ln>
            <a:noFill/>
          </a:ln>
        </p:spPr>
      </p:sp>
      <p:sp>
        <p:nvSpPr>
          <p:cNvPr id="4663" name="Google Shape;4663;p130"/>
          <p:cNvSpPr/>
          <p:nvPr>
            <p:ph idx="3" type="pic"/>
          </p:nvPr>
        </p:nvSpPr>
        <p:spPr>
          <a:xfrm>
            <a:off x="-10425" y="1746100"/>
            <a:ext cx="2623800" cy="3397500"/>
          </a:xfrm>
          <a:prstGeom prst="rect">
            <a:avLst/>
          </a:prstGeom>
          <a:solidFill>
            <a:schemeClr val="lt2"/>
          </a:solidFill>
          <a:ln>
            <a:noFill/>
          </a:ln>
        </p:spPr>
      </p:sp>
      <p:sp>
        <p:nvSpPr>
          <p:cNvPr id="4664" name="Google Shape;4664;p130"/>
          <p:cNvSpPr/>
          <p:nvPr>
            <p:ph idx="4" type="pic"/>
          </p:nvPr>
        </p:nvSpPr>
        <p:spPr>
          <a:xfrm>
            <a:off x="2682550" y="1458075"/>
            <a:ext cx="3327600" cy="1675800"/>
          </a:xfrm>
          <a:prstGeom prst="rect">
            <a:avLst/>
          </a:prstGeom>
          <a:solidFill>
            <a:schemeClr val="lt2"/>
          </a:solidFill>
          <a:ln>
            <a:noFill/>
          </a:ln>
        </p:spPr>
      </p:sp>
      <p:sp>
        <p:nvSpPr>
          <p:cNvPr id="4665" name="Google Shape;4665;p130"/>
          <p:cNvSpPr/>
          <p:nvPr>
            <p:ph idx="5" type="pic"/>
          </p:nvPr>
        </p:nvSpPr>
        <p:spPr>
          <a:xfrm>
            <a:off x="2682544" y="2136"/>
            <a:ext cx="1749300" cy="1393200"/>
          </a:xfrm>
          <a:prstGeom prst="rect">
            <a:avLst/>
          </a:prstGeom>
          <a:solidFill>
            <a:schemeClr val="lt2"/>
          </a:solidFill>
          <a:ln>
            <a:noFill/>
          </a:ln>
        </p:spPr>
      </p:sp>
      <p:sp>
        <p:nvSpPr>
          <p:cNvPr id="4666" name="Google Shape;4666;p130"/>
          <p:cNvSpPr/>
          <p:nvPr>
            <p:ph idx="6" type="pic"/>
          </p:nvPr>
        </p:nvSpPr>
        <p:spPr>
          <a:xfrm>
            <a:off x="4490588" y="2136"/>
            <a:ext cx="1519500" cy="1393200"/>
          </a:xfrm>
          <a:prstGeom prst="rect">
            <a:avLst/>
          </a:prstGeom>
          <a:solidFill>
            <a:schemeClr val="lt2"/>
          </a:solidFill>
          <a:ln>
            <a:noFill/>
          </a:ln>
        </p:spPr>
      </p:sp>
      <p:sp>
        <p:nvSpPr>
          <p:cNvPr id="4667" name="Google Shape;4667;p130"/>
          <p:cNvSpPr/>
          <p:nvPr>
            <p:ph idx="7" type="pic"/>
          </p:nvPr>
        </p:nvSpPr>
        <p:spPr>
          <a:xfrm>
            <a:off x="2682550" y="3186300"/>
            <a:ext cx="6461400" cy="1957200"/>
          </a:xfrm>
          <a:prstGeom prst="rect">
            <a:avLst/>
          </a:prstGeom>
          <a:solidFill>
            <a:schemeClr val="lt2"/>
          </a:solidFill>
          <a:ln>
            <a:noFill/>
          </a:ln>
        </p:spPr>
      </p:sp>
      <p:sp>
        <p:nvSpPr>
          <p:cNvPr id="4668" name="Google Shape;4668;p130"/>
          <p:cNvSpPr/>
          <p:nvPr>
            <p:ph idx="8" type="pic"/>
          </p:nvPr>
        </p:nvSpPr>
        <p:spPr>
          <a:xfrm>
            <a:off x="6068831" y="2136"/>
            <a:ext cx="1560600" cy="3131700"/>
          </a:xfrm>
          <a:prstGeom prst="rect">
            <a:avLst/>
          </a:prstGeom>
          <a:solidFill>
            <a:schemeClr val="lt2"/>
          </a:solidFill>
          <a:ln>
            <a:noFill/>
          </a:ln>
        </p:spPr>
      </p:sp>
      <p:sp>
        <p:nvSpPr>
          <p:cNvPr id="4669" name="Google Shape;4669;p130"/>
          <p:cNvSpPr/>
          <p:nvPr>
            <p:ph idx="9" type="pic"/>
          </p:nvPr>
        </p:nvSpPr>
        <p:spPr>
          <a:xfrm>
            <a:off x="7688175" y="2136"/>
            <a:ext cx="1455900" cy="3131700"/>
          </a:xfrm>
          <a:prstGeom prst="rect">
            <a:avLst/>
          </a:prstGeom>
          <a:solidFill>
            <a:schemeClr val="lt2"/>
          </a:solidFill>
          <a:ln>
            <a:noFill/>
          </a:ln>
        </p:spPr>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Not intended for us. Included so the full ASU color palette is available for your use in the color picker.">
  <p:cSld name="zz-Not intended for us. Included so the full ASU color palette is available for your use in the color picker.">
    <p:spTree>
      <p:nvGrpSpPr>
        <p:cNvPr id="4670" name="Shape 4670"/>
        <p:cNvGrpSpPr/>
        <p:nvPr/>
      </p:nvGrpSpPr>
      <p:grpSpPr>
        <a:xfrm>
          <a:off x="0" y="0"/>
          <a:ext cx="0" cy="0"/>
          <a:chOff x="0" y="0"/>
          <a:chExt cx="0" cy="0"/>
        </a:xfrm>
      </p:grpSpPr>
      <p:graphicFrame>
        <p:nvGraphicFramePr>
          <p:cNvPr id="4671" name="Google Shape;4671;p131"/>
          <p:cNvGraphicFramePr/>
          <p:nvPr/>
        </p:nvGraphicFramePr>
        <p:xfrm>
          <a:off x="419008" y="1003232"/>
          <a:ext cx="3000000" cy="3000000"/>
        </p:xfrm>
        <a:graphic>
          <a:graphicData uri="http://schemas.openxmlformats.org/drawingml/2006/table">
            <a:tbl>
              <a:tblPr>
                <a:noFill/>
                <a:tableStyleId>{AD4DECD4-B931-4BF6-86B6-85CF1B39B6CE}</a:tableStyleId>
              </a:tblPr>
              <a:tblGrid>
                <a:gridCol w="987375"/>
                <a:gridCol w="571100"/>
                <a:gridCol w="571100"/>
                <a:gridCol w="555800"/>
                <a:gridCol w="586400"/>
                <a:gridCol w="571100"/>
                <a:gridCol w="571100"/>
                <a:gridCol w="571100"/>
                <a:gridCol w="571100"/>
                <a:gridCol w="571100"/>
              </a:tblGrid>
              <a:tr h="8534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Primary colors</a:t>
                      </a:r>
                      <a:r>
                        <a:rPr lang="en" sz="800" u="none" cap="none" strike="noStrike"/>
                        <a:t>. These should be your first color choices and used more prominently than secondary colors</a:t>
                      </a:r>
                      <a:endParaRPr sz="8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FFFFF"/>
                    </a:solidFill>
                  </a:tcPr>
                </a:tc>
                <a:tc hMerge="1"/>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50">
                <a:tc>
                  <a:txBody>
                    <a:bodyPr/>
                    <a:lstStyle/>
                    <a:p>
                      <a:pPr indent="0" lvl="0" marL="0" marR="0" rtl="0" algn="l">
                        <a:lnSpc>
                          <a:spcPct val="100000"/>
                        </a:lnSpc>
                        <a:spcBef>
                          <a:spcPts val="0"/>
                        </a:spcBef>
                        <a:spcAft>
                          <a:spcPts val="0"/>
                        </a:spcAft>
                        <a:buClr>
                          <a:srgbClr val="000000"/>
                        </a:buClr>
                        <a:buSzPts val="500"/>
                        <a:buFont typeface="Arial"/>
                        <a:buNone/>
                      </a:pPr>
                      <a:r>
                        <a:t/>
                      </a:r>
                      <a:endParaRPr b="1" sz="500" u="none" cap="none" strike="noStrike">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Gold</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#FFC627</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Maroon</a:t>
                      </a:r>
                      <a:r>
                        <a:rPr lang="en" sz="700" u="none" cap="none" strike="noStrike">
                          <a:solidFill>
                            <a:srgbClr val="191919"/>
                          </a:solidFill>
                        </a:rPr>
                        <a:t> </a:t>
                      </a:r>
                      <a:br>
                        <a:rPr lang="en" sz="700" u="none" cap="none" strike="noStrike">
                          <a:solidFill>
                            <a:srgbClr val="191919"/>
                          </a:solidFill>
                        </a:rPr>
                      </a:br>
                      <a:r>
                        <a:rPr lang="en" sz="700" u="none" cap="none" strike="noStrike">
                          <a:solidFill>
                            <a:srgbClr val="191919"/>
                          </a:solidFill>
                        </a:rPr>
                        <a:t>#8C1D40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Black</a:t>
                      </a:r>
                      <a:r>
                        <a:rPr lang="en" sz="700" u="none" cap="none" strike="noStrike">
                          <a:solidFill>
                            <a:srgbClr val="191919"/>
                          </a:solidFill>
                        </a:rPr>
                        <a:t> </a:t>
                      </a:r>
                      <a:br>
                        <a:rPr lang="en" sz="700" u="none" cap="none" strike="noStrike">
                          <a:solidFill>
                            <a:srgbClr val="191919"/>
                          </a:solidFill>
                        </a:rPr>
                      </a:br>
                      <a:r>
                        <a:rPr lang="en" sz="700" u="none" cap="none" strike="noStrike">
                          <a:solidFill>
                            <a:srgbClr val="191919"/>
                          </a:solidFill>
                        </a:rPr>
                        <a:t>#000000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White</a:t>
                      </a:r>
                      <a:r>
                        <a:rPr lang="en" sz="700" u="none" cap="none" strike="noStrike">
                          <a:solidFill>
                            <a:srgbClr val="191919"/>
                          </a:solidFill>
                        </a:rPr>
                        <a:t> </a:t>
                      </a:r>
                      <a:br>
                        <a:rPr lang="en" sz="700" u="none" cap="none" strike="noStrike">
                          <a:solidFill>
                            <a:srgbClr val="191919"/>
                          </a:solidFill>
                        </a:rPr>
                      </a:br>
                      <a:r>
                        <a:rPr lang="en" sz="700" u="none" cap="none" strike="noStrike">
                          <a:solidFill>
                            <a:srgbClr val="191919"/>
                          </a:solidFill>
                        </a:rPr>
                        <a:t>#FFFFFF</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57200">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Secondary colors</a:t>
                      </a:r>
                      <a:r>
                        <a:rPr lang="en" sz="600" u="none" cap="none" strike="noStrike"/>
                        <a:t>. Use as accents. Only use in addition to primary. May not to be used without primary brand colors. </a:t>
                      </a:r>
                      <a:endParaRPr sz="6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8BE2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A3E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7F32"/>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50">
                <a:tc>
                  <a:txBody>
                    <a:bodyPr/>
                    <a:lstStyle/>
                    <a:p>
                      <a:pPr indent="0" lvl="0" marL="0" marR="0" rtl="0" algn="l">
                        <a:lnSpc>
                          <a:spcPct val="100000"/>
                        </a:lnSpc>
                        <a:spcBef>
                          <a:spcPts val="0"/>
                        </a:spcBef>
                        <a:spcAft>
                          <a:spcPts val="0"/>
                        </a:spcAft>
                        <a:buClr>
                          <a:srgbClr val="000000"/>
                        </a:buClr>
                        <a:buSzPts val="500"/>
                        <a:buFont typeface="Arial"/>
                        <a:buNone/>
                      </a:pPr>
                      <a:r>
                        <a:t/>
                      </a:r>
                      <a:endParaRPr b="1" sz="500" u="none" cap="none" strike="noStrike">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Green</a:t>
                      </a:r>
                      <a:r>
                        <a:rPr lang="en" sz="700" u="none" cap="none" strike="noStrike">
                          <a:solidFill>
                            <a:srgbClr val="191919"/>
                          </a:solidFill>
                        </a:rPr>
                        <a:t> #78BE20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Blue</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#00A3E0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Orange</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#FF7F32</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Copper</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#AF674B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Turquoise</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#4AB7C4</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Pink</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#E74973</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Gray</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#747474</a:t>
                      </a:r>
                      <a:endParaRPr sz="19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Clr>
                          <a:srgbClr val="000000"/>
                        </a:buClr>
                        <a:buSzPts val="500"/>
                        <a:buFont typeface="Arial"/>
                        <a:buNone/>
                      </a:pPr>
                      <a:r>
                        <a:rPr b="1" lang="en" sz="500" u="none" cap="none" strike="noStrike"/>
                        <a:t>ASU Grayscale. </a:t>
                      </a:r>
                      <a:r>
                        <a:rPr lang="en" sz="500" u="none" cap="none" strike="noStrike"/>
                        <a:t>For text, line and fill colors. ASU Gray is a part of this scale.</a:t>
                      </a:r>
                      <a:endParaRPr sz="5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518125">
                <a:tc>
                  <a:txBody>
                    <a:bodyPr/>
                    <a:lstStyle/>
                    <a:p>
                      <a:pPr indent="0" lvl="0" marL="0" marR="0" rtl="0" algn="l">
                        <a:lnSpc>
                          <a:spcPct val="100000"/>
                        </a:lnSpc>
                        <a:spcBef>
                          <a:spcPts val="0"/>
                        </a:spcBef>
                        <a:spcAft>
                          <a:spcPts val="0"/>
                        </a:spcAft>
                        <a:buClr>
                          <a:srgbClr val="000000"/>
                        </a:buClr>
                        <a:buSzPts val="600"/>
                        <a:buFont typeface="Arial"/>
                        <a:buNone/>
                      </a:pPr>
                      <a:r>
                        <a:t/>
                      </a:r>
                      <a:endParaRPr b="1" sz="600" u="none" cap="none" strike="noStrike"/>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ASU Black</a:t>
                      </a:r>
                      <a:endParaRPr b="1" sz="700" u="none" cap="none" strike="noStrike"/>
                    </a:p>
                    <a:p>
                      <a:pPr indent="0" lvl="0" marL="0" marR="0" rtl="0" algn="l">
                        <a:lnSpc>
                          <a:spcPct val="100000"/>
                        </a:lnSpc>
                        <a:spcBef>
                          <a:spcPts val="0"/>
                        </a:spcBef>
                        <a:spcAft>
                          <a:spcPts val="0"/>
                        </a:spcAft>
                        <a:buClr>
                          <a:srgbClr val="000000"/>
                        </a:buClr>
                        <a:buSzPts val="700"/>
                        <a:buFont typeface="Arial"/>
                        <a:buNone/>
                      </a:pPr>
                      <a:r>
                        <a:rPr lang="en" sz="700" u="none" cap="none" strike="noStrike"/>
                        <a:t>#000000</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1</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#191919</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2</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#484848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Gray</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#747474</a:t>
                      </a:r>
                      <a:br>
                        <a:rPr lang="en" sz="700" u="none" cap="none" strike="noStrike">
                          <a:solidFill>
                            <a:srgbClr val="191919"/>
                          </a:solidFill>
                        </a:rPr>
                      </a:br>
                      <a:r>
                        <a:rPr lang="en" sz="700" u="none" cap="none" strike="noStrike">
                          <a:solidFill>
                            <a:srgbClr val="191919"/>
                          </a:solidFill>
                        </a:rPr>
                        <a:t>(Gray 3)</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4</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#BFBFBF</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5</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#D0D0D0</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6</a:t>
                      </a:r>
                      <a:endParaRPr b="1"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#E8E8E8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Gray 7</a:t>
                      </a:r>
                      <a:r>
                        <a:rPr lang="en" sz="700" u="none" cap="none" strike="noStrike">
                          <a:solidFill>
                            <a:srgbClr val="191919"/>
                          </a:solidFill>
                        </a:rPr>
                        <a:t> #FAFAFA</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191919"/>
                          </a:solidFill>
                        </a:rPr>
                        <a:t>ASU White</a:t>
                      </a:r>
                      <a:r>
                        <a:rPr lang="en" sz="700" u="none" cap="none" strike="noStrike">
                          <a:solidFill>
                            <a:srgbClr val="191919"/>
                          </a:solidFill>
                        </a:rPr>
                        <a:t> #FFFFFF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marR="0" rtl="0" algn="l">
                        <a:lnSpc>
                          <a:spcPct val="100000"/>
                        </a:lnSpc>
                        <a:spcBef>
                          <a:spcPts val="0"/>
                        </a:spcBef>
                        <a:spcAft>
                          <a:spcPts val="0"/>
                        </a:spcAft>
                        <a:buClr>
                          <a:srgbClr val="000000"/>
                        </a:buClr>
                        <a:buSzPts val="500"/>
                        <a:buFont typeface="Arial"/>
                        <a:buNone/>
                      </a:pPr>
                      <a:r>
                        <a:rPr b="1" lang="en" sz="500" u="none" cap="none" strike="noStrike"/>
                        <a:t>Color tints.</a:t>
                      </a:r>
                      <a:r>
                        <a:rPr lang="en" sz="500" u="none" cap="none" strike="noStrike"/>
                        <a:t> Brand palette tint variations for use in data visualizations and spreadsheets</a:t>
                      </a:r>
                      <a:endParaRPr sz="5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25% ASU Gold</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en" sz="700" u="none" cap="none" strike="noStrike"/>
                        <a:t>#FFF1C9</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25% ASU Maroon</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en" sz="700" u="none" cap="none" strike="noStrike"/>
                        <a:t>#DFC9CF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25% ASU Green</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#E9F5DB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25% ASU Blue</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en" sz="700" u="none" cap="none" strike="noStrike"/>
                        <a:t>#D6F0FA</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25% ASU Orange</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#FFEADE</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25% ASU Copper</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#EBD9D2</a:t>
                      </a:r>
                      <a:endParaRPr sz="19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25% ASU Turquoise </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#D2EDF0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25% ASU Pink </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191919"/>
                          </a:solidFill>
                        </a:rPr>
                        <a:t>#F9D1DC</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4672" name="Google Shape;4672;p131"/>
          <p:cNvGraphicFramePr/>
          <p:nvPr/>
        </p:nvGraphicFramePr>
        <p:xfrm>
          <a:off x="5969458" y="4050236"/>
          <a:ext cx="3000000" cy="3000000"/>
        </p:xfrm>
        <a:graphic>
          <a:graphicData uri="http://schemas.openxmlformats.org/drawingml/2006/table">
            <a:tbl>
              <a:tblPr>
                <a:noFill/>
                <a:tableStyleId>{AD4DECD4-B931-4BF6-86B6-85CF1B39B6CE}</a:tableStyleId>
              </a:tblPr>
              <a:tblGrid>
                <a:gridCol w="200000"/>
                <a:gridCol w="823025"/>
              </a:tblGrid>
              <a:tr h="198125">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rgbClr val="CC2F2F"/>
                    </a:solidFill>
                  </a:tcPr>
                </a:tc>
                <a:tc rowSpan="2">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191919"/>
                          </a:solidFill>
                        </a:rPr>
                        <a:t>Error Red</a:t>
                      </a:r>
                      <a:endParaRPr b="1" sz="600" u="none" cap="none" strike="noStrike">
                        <a:solidFill>
                          <a:srgbClr val="191919"/>
                        </a:solidFill>
                      </a:endParaRPr>
                    </a:p>
                    <a:p>
                      <a:pPr indent="0" lvl="0" marL="0" marR="0" rtl="0" algn="l">
                        <a:lnSpc>
                          <a:spcPct val="100000"/>
                        </a:lnSpc>
                        <a:spcBef>
                          <a:spcPts val="0"/>
                        </a:spcBef>
                        <a:spcAft>
                          <a:spcPts val="0"/>
                        </a:spcAft>
                        <a:buClr>
                          <a:srgbClr val="000000"/>
                        </a:buClr>
                        <a:buSzPts val="600"/>
                        <a:buFont typeface="Arial"/>
                        <a:buNone/>
                      </a:pPr>
                      <a:r>
                        <a:rPr lang="en" sz="600" u="none" cap="none" strike="noStrike">
                          <a:solidFill>
                            <a:srgbClr val="191919"/>
                          </a:solidFill>
                        </a:rPr>
                        <a:t>#CC2F2F </a:t>
                      </a:r>
                      <a:br>
                        <a:rPr lang="en" sz="600" u="none" cap="none" strike="noStrike">
                          <a:solidFill>
                            <a:srgbClr val="191919"/>
                          </a:solidFill>
                        </a:rPr>
                      </a:br>
                      <a:endParaRPr sz="600" u="none" cap="none" strike="noStrike">
                        <a:solidFill>
                          <a:srgbClr val="191919"/>
                        </a:solidFil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191919"/>
                          </a:solidFill>
                        </a:rPr>
                        <a:t>For digital use only</a:t>
                      </a:r>
                      <a:r>
                        <a:rPr lang="en" sz="600" u="none" cap="none" strike="noStrike">
                          <a:solidFill>
                            <a:srgbClr val="191919"/>
                          </a:solidFill>
                        </a:rPr>
                        <a:t> to indicate system errors, issues or negative number values.</a:t>
                      </a:r>
                      <a:endParaRPr sz="700" u="none" cap="none" strike="noStrike"/>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sp>
        <p:nvSpPr>
          <p:cNvPr id="4673" name="Google Shape;4673;p131"/>
          <p:cNvSpPr txBox="1"/>
          <p:nvPr/>
        </p:nvSpPr>
        <p:spPr>
          <a:xfrm>
            <a:off x="424925" y="315900"/>
            <a:ext cx="8294400" cy="54904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800"/>
              </a:spcAft>
              <a:buClr>
                <a:srgbClr val="191919"/>
              </a:buClr>
              <a:buSzPts val="3200"/>
              <a:buFont typeface="Arial"/>
              <a:buNone/>
            </a:pPr>
            <a:r>
              <a:rPr b="1" lang="en" sz="3200">
                <a:solidFill>
                  <a:srgbClr val="191919"/>
                </a:solidFill>
                <a:latin typeface="Arial"/>
                <a:ea typeface="Arial"/>
                <a:cs typeface="Arial"/>
                <a:sym typeface="Arial"/>
              </a:rPr>
              <a:t>ASU color palette </a:t>
            </a:r>
            <a:endParaRPr b="1" sz="3200">
              <a:solidFill>
                <a:srgbClr val="191919"/>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black">
  <p:cSld name="23: Agenda — black">
    <p:bg>
      <p:bgPr>
        <a:solidFill>
          <a:schemeClr val="dk1"/>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20625" y="320050"/>
            <a:ext cx="2935200" cy="4508100"/>
          </a:xfrm>
          <a:prstGeom prst="rect">
            <a:avLst/>
          </a:prstGeom>
          <a:noFill/>
          <a:ln>
            <a:noFill/>
          </a:ln>
        </p:spPr>
        <p:txBody>
          <a:bodyPr anchorCtr="0" anchor="ctr" bIns="0" lIns="0" spcFirstLastPara="1" rIns="0" wrap="square" tIns="0">
            <a:noAutofit/>
          </a:bodyPr>
          <a:lstStyle>
            <a:lvl1pPr lvl="0" algn="r">
              <a:lnSpc>
                <a:spcPct val="90000"/>
              </a:lnSpc>
              <a:spcBef>
                <a:spcPts val="0"/>
              </a:spcBef>
              <a:spcAft>
                <a:spcPts val="0"/>
              </a:spcAft>
              <a:buClr>
                <a:schemeClr val="lt1"/>
              </a:buClr>
              <a:buSzPts val="2400"/>
              <a:buNone/>
              <a:defRPr>
                <a:solidFill>
                  <a:schemeClr val="lt1"/>
                </a:solidFill>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60" name="Google Shape;60;p15"/>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169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61" name="Google Shape;61;p15"/>
          <p:cNvSpPr txBox="1"/>
          <p:nvPr>
            <p:ph idx="1" type="subTitle"/>
          </p:nvPr>
        </p:nvSpPr>
        <p:spPr>
          <a:xfrm>
            <a:off x="4937750" y="319950"/>
            <a:ext cx="3867900" cy="4508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500"/>
              <a:buNone/>
              <a:defRPr b="1">
                <a:solidFill>
                  <a:schemeClr val="lt1"/>
                </a:solidFill>
              </a:defRPr>
            </a:lvl1pPr>
            <a:lvl2pPr lvl="1" algn="l">
              <a:lnSpc>
                <a:spcPct val="115000"/>
              </a:lnSpc>
              <a:spcBef>
                <a:spcPts val="800"/>
              </a:spcBef>
              <a:spcAft>
                <a:spcPts val="0"/>
              </a:spcAft>
              <a:buClr>
                <a:schemeClr val="lt1"/>
              </a:buClr>
              <a:buSzPts val="1500"/>
              <a:buNone/>
              <a:defRPr b="1">
                <a:solidFill>
                  <a:schemeClr val="lt1"/>
                </a:solidFill>
              </a:defRPr>
            </a:lvl2pPr>
            <a:lvl3pPr lvl="2" algn="l">
              <a:lnSpc>
                <a:spcPct val="115000"/>
              </a:lnSpc>
              <a:spcBef>
                <a:spcPts val="800"/>
              </a:spcBef>
              <a:spcAft>
                <a:spcPts val="0"/>
              </a:spcAft>
              <a:buClr>
                <a:schemeClr val="lt1"/>
              </a:buClr>
              <a:buSzPts val="1500"/>
              <a:buNone/>
              <a:defRPr b="1">
                <a:solidFill>
                  <a:schemeClr val="lt1"/>
                </a:solidFill>
              </a:defRPr>
            </a:lvl3pPr>
            <a:lvl4pPr lvl="3" algn="l">
              <a:lnSpc>
                <a:spcPct val="115000"/>
              </a:lnSpc>
              <a:spcBef>
                <a:spcPts val="800"/>
              </a:spcBef>
              <a:spcAft>
                <a:spcPts val="0"/>
              </a:spcAft>
              <a:buClr>
                <a:schemeClr val="lt1"/>
              </a:buClr>
              <a:buSzPts val="1500"/>
              <a:buNone/>
              <a:defRPr b="1">
                <a:solidFill>
                  <a:schemeClr val="lt1"/>
                </a:solidFill>
              </a:defRPr>
            </a:lvl4pPr>
            <a:lvl5pPr lvl="4" algn="l">
              <a:lnSpc>
                <a:spcPct val="115000"/>
              </a:lnSpc>
              <a:spcBef>
                <a:spcPts val="800"/>
              </a:spcBef>
              <a:spcAft>
                <a:spcPts val="0"/>
              </a:spcAft>
              <a:buClr>
                <a:schemeClr val="lt1"/>
              </a:buClr>
              <a:buSzPts val="1500"/>
              <a:buNone/>
              <a:defRPr b="1">
                <a:solidFill>
                  <a:schemeClr val="lt1"/>
                </a:solidFill>
              </a:defRPr>
            </a:lvl5pPr>
            <a:lvl6pPr lvl="5" algn="l">
              <a:lnSpc>
                <a:spcPct val="115000"/>
              </a:lnSpc>
              <a:spcBef>
                <a:spcPts val="800"/>
              </a:spcBef>
              <a:spcAft>
                <a:spcPts val="0"/>
              </a:spcAft>
              <a:buClr>
                <a:schemeClr val="lt1"/>
              </a:buClr>
              <a:buSzPts val="1500"/>
              <a:buNone/>
              <a:defRPr b="1">
                <a:solidFill>
                  <a:schemeClr val="lt1"/>
                </a:solidFill>
              </a:defRPr>
            </a:lvl6pPr>
            <a:lvl7pPr lvl="6" algn="l">
              <a:lnSpc>
                <a:spcPct val="115000"/>
              </a:lnSpc>
              <a:spcBef>
                <a:spcPts val="800"/>
              </a:spcBef>
              <a:spcAft>
                <a:spcPts val="0"/>
              </a:spcAft>
              <a:buClr>
                <a:schemeClr val="lt1"/>
              </a:buClr>
              <a:buSzPts val="1500"/>
              <a:buNone/>
              <a:defRPr b="1">
                <a:solidFill>
                  <a:schemeClr val="lt1"/>
                </a:solidFill>
              </a:defRPr>
            </a:lvl7pPr>
            <a:lvl8pPr lvl="7" algn="l">
              <a:lnSpc>
                <a:spcPct val="115000"/>
              </a:lnSpc>
              <a:spcBef>
                <a:spcPts val="800"/>
              </a:spcBef>
              <a:spcAft>
                <a:spcPts val="0"/>
              </a:spcAft>
              <a:buClr>
                <a:schemeClr val="lt1"/>
              </a:buClr>
              <a:buSzPts val="1500"/>
              <a:buNone/>
              <a:defRPr b="1">
                <a:solidFill>
                  <a:schemeClr val="lt1"/>
                </a:solidFill>
              </a:defRPr>
            </a:lvl8pPr>
            <a:lvl9pPr lvl="8" algn="l">
              <a:lnSpc>
                <a:spcPct val="115000"/>
              </a:lnSpc>
              <a:spcBef>
                <a:spcPts val="800"/>
              </a:spcBef>
              <a:spcAft>
                <a:spcPts val="800"/>
              </a:spcAft>
              <a:buClr>
                <a:schemeClr val="lt1"/>
              </a:buClr>
              <a:buSzPts val="1500"/>
              <a:buNone/>
              <a:defRPr b="1">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pattern — black">
  <p:cSld name="23: Title and text, 2 column, pattern — black">
    <p:spTree>
      <p:nvGrpSpPr>
        <p:cNvPr id="62" name="Shape 62"/>
        <p:cNvGrpSpPr/>
        <p:nvPr/>
      </p:nvGrpSpPr>
      <p:grpSpPr>
        <a:xfrm>
          <a:off x="0" y="0"/>
          <a:ext cx="0" cy="0"/>
          <a:chOff x="0" y="0"/>
          <a:chExt cx="0" cy="0"/>
        </a:xfrm>
      </p:grpSpPr>
      <p:sp>
        <p:nvSpPr>
          <p:cNvPr id="63" name="Google Shape;63;p16"/>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64" name="Google Shape;64;p16"/>
          <p:cNvGrpSpPr/>
          <p:nvPr/>
        </p:nvGrpSpPr>
        <p:grpSpPr>
          <a:xfrm>
            <a:off x="4835313" y="-2210885"/>
            <a:ext cx="7143750" cy="4509800"/>
            <a:chOff x="238125" y="602600"/>
            <a:chExt cx="7143750" cy="4509800"/>
          </a:xfrm>
        </p:grpSpPr>
        <p:sp>
          <p:nvSpPr>
            <p:cNvPr id="65" name="Google Shape;65;p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p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 name="Google Shape;77;p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 name="Google Shape;78;p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 name="Google Shape;80;p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 name="Google Shape;84;p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 name="Google Shape;86;p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 name="Google Shape;88;p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 name="Google Shape;89;p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 name="Google Shape;93;p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p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 name="Google Shape;95;p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 name="Google Shape;96;p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 name="Google Shape;97;p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 name="Google Shape;98;p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 name="Google Shape;99;p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 name="Google Shape;102;p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 name="Google Shape;104;p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 name="Google Shape;105;p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 name="Google Shape;106;p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 name="Google Shape;107;p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 name="Google Shape;108;p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9" name="Google Shape;109;p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 name="Google Shape;111;p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 name="Google Shape;112;p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p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p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p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p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p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p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p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p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4" name="Google Shape;124;p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5" name="Google Shape;125;p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6" name="Google Shape;126;p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p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8" name="Google Shape;128;p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9" name="Google Shape;129;p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p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p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4" name="Google Shape;134;p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p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p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p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p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p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p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p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p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p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p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p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p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p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p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p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p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6" name="Google Shape;166;p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p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p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4" name="Google Shape;174;p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5" name="Google Shape;175;p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6" name="Google Shape;176;p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7" name="Google Shape;177;p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 name="Google Shape;179;p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 name="Google Shape;181;p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4" name="Google Shape;184;p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5" name="Google Shape;185;p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9" name="Google Shape;189;p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 name="Google Shape;191;p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2" name="Google Shape;192;p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3" name="Google Shape;193;p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5" name="Google Shape;195;p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 name="Google Shape;198;p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1" name="Google Shape;201;p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2" name="Google Shape;202;p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 name="Google Shape;203;p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 name="Google Shape;204;p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Google Shape;205;p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6" name="Google Shape;206;p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7" name="Google Shape;207;p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8" name="Google Shape;208;p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1" name="Google Shape;211;p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4" name="Google Shape;214;p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7" name="Google Shape;217;p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p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 name="Google Shape;221;p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 name="Google Shape;223;p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 name="Google Shape;224;p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 name="Google Shape;225;p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p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 name="Google Shape;227;p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p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9" name="Google Shape;229;p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 name="Google Shape;230;p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 name="Google Shape;231;p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 name="Google Shape;233;p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p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8" name="Google Shape;238;p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 name="Google Shape;240;p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p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3" name="Google Shape;243;p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4" name="Google Shape;244;p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p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6" name="Google Shape;246;p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7" name="Google Shape;247;p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8" name="Google Shape;248;p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9" name="Google Shape;249;p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0" name="Google Shape;250;p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1" name="Google Shape;251;p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p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3" name="Google Shape;253;p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 name="Google Shape;254;p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5" name="Google Shape;255;p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6" name="Google Shape;256;p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p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p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9" name="Google Shape;259;p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 name="Google Shape;260;p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1" name="Google Shape;261;p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2" name="Google Shape;262;p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3" name="Google Shape;263;p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 name="Google Shape;264;p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5" name="Google Shape;265;p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6" name="Google Shape;266;p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p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8" name="Google Shape;268;p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 name="Google Shape;269;p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 name="Google Shape;270;p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p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2" name="Google Shape;272;p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3" name="Google Shape;273;p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 name="Google Shape;274;p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5" name="Google Shape;275;p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6" name="Google Shape;276;p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7" name="Google Shape;277;p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8" name="Google Shape;278;p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9" name="Google Shape;279;p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0" name="Google Shape;280;p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1" name="Google Shape;281;p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2" name="Google Shape;282;p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3" name="Google Shape;283;p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4" name="Google Shape;284;p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5" name="Google Shape;285;p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6" name="Google Shape;286;p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7" name="Google Shape;287;p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8" name="Google Shape;288;p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9" name="Google Shape;289;p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0" name="Google Shape;290;p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1" name="Google Shape;291;p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2" name="Google Shape;292;p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3" name="Google Shape;293;p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4" name="Google Shape;294;p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5" name="Google Shape;295;p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6" name="Google Shape;296;p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7" name="Google Shape;297;p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8" name="Google Shape;298;p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9" name="Google Shape;299;p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0" name="Google Shape;300;p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 name="Google Shape;301;p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2" name="Google Shape;302;p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3" name="Google Shape;303;p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4" name="Google Shape;304;p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5" name="Google Shape;305;p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6" name="Google Shape;306;p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7" name="Google Shape;307;p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8" name="Google Shape;308;p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9" name="Google Shape;309;p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0" name="Google Shape;310;p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1" name="Google Shape;311;p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2" name="Google Shape;312;p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3" name="Google Shape;313;p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4" name="Google Shape;314;p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5" name="Google Shape;315;p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6" name="Google Shape;316;p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7" name="Google Shape;317;p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8" name="Google Shape;318;p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9" name="Google Shape;319;p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0" name="Google Shape;320;p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1" name="Google Shape;321;p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2" name="Google Shape;322;p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3" name="Google Shape;323;p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4" name="Google Shape;324;p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5" name="Google Shape;325;p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6" name="Google Shape;326;p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7" name="Google Shape;327;p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8" name="Google Shape;328;p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9" name="Google Shape;329;p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0" name="Google Shape;330;p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1" name="Google Shape;331;p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2" name="Google Shape;332;p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3" name="Google Shape;333;p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4" name="Google Shape;334;p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5" name="Google Shape;335;p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6" name="Google Shape;336;p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7" name="Google Shape;337;p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8" name="Google Shape;338;p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9" name="Google Shape;339;p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0" name="Google Shape;340;p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1" name="Google Shape;341;p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2" name="Google Shape;342;p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3" name="Google Shape;343;p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4" name="Google Shape;344;p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5" name="Google Shape;345;p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6" name="Google Shape;346;p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7" name="Google Shape;347;p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8" name="Google Shape;348;p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9" name="Google Shape;349;p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0" name="Google Shape;350;p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1" name="Google Shape;351;p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2" name="Google Shape;352;p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3" name="Google Shape;353;p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4" name="Google Shape;354;p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 name="Google Shape;355;p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 name="Google Shape;356;p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7" name="Google Shape;357;p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 name="Google Shape;358;p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 name="Google Shape;359;p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p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 name="Google Shape;361;p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2" name="Google Shape;362;p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 name="Google Shape;363;p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4" name="Google Shape;364;p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5" name="Google Shape;365;p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6" name="Google Shape;366;p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7" name="Google Shape;367;p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8" name="Google Shape;368;p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9" name="Google Shape;369;p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0" name="Google Shape;370;p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1" name="Google Shape;371;p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2" name="Google Shape;372;p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3" name="Google Shape;373;p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4" name="Google Shape;374;p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5" name="Google Shape;375;p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6" name="Google Shape;376;p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7" name="Google Shape;377;p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8" name="Google Shape;378;p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9" name="Google Shape;379;p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0" name="Google Shape;380;p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1" name="Google Shape;381;p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2" name="Google Shape;382;p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3" name="Google Shape;383;p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4" name="Google Shape;384;p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5" name="Google Shape;385;p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6" name="Google Shape;386;p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 name="Google Shape;388;p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9" name="Google Shape;389;p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0" name="Google Shape;390;p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1" name="Google Shape;391;p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2" name="Google Shape;392;p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3" name="Google Shape;393;p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4" name="Google Shape;394;p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5" name="Google Shape;395;p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6" name="Google Shape;396;p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7" name="Google Shape;397;p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8" name="Google Shape;398;p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9" name="Google Shape;399;p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0" name="Google Shape;400;p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1" name="Google Shape;401;p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2" name="Google Shape;402;p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3" name="Google Shape;403;p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4" name="Google Shape;404;p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5" name="Google Shape;405;p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6" name="Google Shape;406;p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7" name="Google Shape;407;p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8" name="Google Shape;408;p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9" name="Google Shape;409;p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0" name="Google Shape;410;p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1" name="Google Shape;411;p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2" name="Google Shape;412;p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3" name="Google Shape;413;p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 name="Google Shape;414;p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5" name="Google Shape;415;p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6" name="Google Shape;416;p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7" name="Google Shape;417;p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 name="Google Shape;418;p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 name="Google Shape;419;p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1" name="Google Shape;421;p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2" name="Google Shape;422;p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 name="Google Shape;423;p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4" name="Google Shape;424;p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5" name="Google Shape;425;p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6" name="Google Shape;426;p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 name="Google Shape;427;p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8" name="Google Shape;428;p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9" name="Google Shape;429;p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0" name="Google Shape;430;p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1" name="Google Shape;431;p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2" name="Google Shape;432;p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3" name="Google Shape;433;p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4" name="Google Shape;434;p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5" name="Google Shape;435;p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6" name="Google Shape;436;p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7" name="Google Shape;437;p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8" name="Google Shape;438;p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9" name="Google Shape;439;p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0" name="Google Shape;440;p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1" name="Google Shape;441;p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2" name="Google Shape;442;p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3" name="Google Shape;443;p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4" name="Google Shape;444;p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5" name="Google Shape;445;p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6" name="Google Shape;446;p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p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8" name="Google Shape;448;p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9" name="Google Shape;449;p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0" name="Google Shape;450;p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1" name="Google Shape;451;p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2" name="Google Shape;452;p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3" name="Google Shape;453;p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4" name="Google Shape;454;p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5" name="Google Shape;455;p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6" name="Google Shape;456;p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7" name="Google Shape;457;p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8" name="Google Shape;458;p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9" name="Google Shape;459;p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0" name="Google Shape;460;p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1" name="Google Shape;461;p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2" name="Google Shape;462;p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3" name="Google Shape;463;p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4" name="Google Shape;464;p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5" name="Google Shape;465;p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6" name="Google Shape;466;p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 name="Google Shape;467;p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8" name="Google Shape;468;p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9" name="Google Shape;469;p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0" name="Google Shape;470;p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1" name="Google Shape;471;p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2" name="Google Shape;472;p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3" name="Google Shape;473;p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4" name="Google Shape;474;p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5" name="Google Shape;475;p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6" name="Google Shape;476;p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7" name="Google Shape;477;p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8" name="Google Shape;478;p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9" name="Google Shape;479;p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0" name="Google Shape;480;p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1" name="Google Shape;481;p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2" name="Google Shape;482;p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3" name="Google Shape;483;p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4" name="Google Shape;484;p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5" name="Google Shape;485;p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6" name="Google Shape;486;p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7" name="Google Shape;487;p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8" name="Google Shape;488;p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9" name="Google Shape;489;p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0" name="Google Shape;490;p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1" name="Google Shape;491;p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2" name="Google Shape;492;p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3" name="Google Shape;493;p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4" name="Google Shape;494;p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5" name="Google Shape;495;p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6" name="Google Shape;496;p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7" name="Google Shape;497;p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8" name="Google Shape;498;p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9" name="Google Shape;499;p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0" name="Google Shape;500;p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1" name="Google Shape;501;p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2" name="Google Shape;502;p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3" name="Google Shape;503;p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4" name="Google Shape;504;p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5" name="Google Shape;505;p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6" name="Google Shape;506;p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7" name="Google Shape;507;p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8" name="Google Shape;508;p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9" name="Google Shape;509;p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0" name="Google Shape;510;p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1" name="Google Shape;511;p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2" name="Google Shape;512;p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3" name="Google Shape;513;p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4" name="Google Shape;514;p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5" name="Google Shape;515;p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6" name="Google Shape;516;p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7" name="Google Shape;517;p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8" name="Google Shape;518;p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9" name="Google Shape;519;p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0" name="Google Shape;520;p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1" name="Google Shape;521;p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2" name="Google Shape;522;p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3" name="Google Shape;523;p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4" name="Google Shape;524;p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5" name="Google Shape;525;p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6" name="Google Shape;526;p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7" name="Google Shape;527;p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8" name="Google Shape;528;p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9" name="Google Shape;529;p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0" name="Google Shape;530;p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1" name="Google Shape;531;p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2" name="Google Shape;532;p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3" name="Google Shape;533;p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4" name="Google Shape;534;p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5" name="Google Shape;535;p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6" name="Google Shape;536;p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7" name="Google Shape;537;p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8" name="Google Shape;538;p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39" name="Google Shape;539;p16"/>
          <p:cNvGrpSpPr/>
          <p:nvPr/>
        </p:nvGrpSpPr>
        <p:grpSpPr>
          <a:xfrm>
            <a:off x="-4743450" y="1969175"/>
            <a:ext cx="7143750" cy="4509800"/>
            <a:chOff x="238125" y="602600"/>
            <a:chExt cx="7143750" cy="4509800"/>
          </a:xfrm>
        </p:grpSpPr>
        <p:sp>
          <p:nvSpPr>
            <p:cNvPr id="540" name="Google Shape;540;p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1" name="Google Shape;541;p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2" name="Google Shape;542;p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3" name="Google Shape;543;p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4" name="Google Shape;544;p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5" name="Google Shape;545;p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6" name="Google Shape;546;p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7" name="Google Shape;547;p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8" name="Google Shape;548;p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9" name="Google Shape;549;p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0" name="Google Shape;550;p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1" name="Google Shape;551;p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2" name="Google Shape;552;p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3" name="Google Shape;553;p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4" name="Google Shape;554;p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5" name="Google Shape;555;p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6" name="Google Shape;556;p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7" name="Google Shape;557;p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8" name="Google Shape;558;p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9" name="Google Shape;559;p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0" name="Google Shape;560;p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1" name="Google Shape;561;p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2" name="Google Shape;562;p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3" name="Google Shape;563;p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4" name="Google Shape;564;p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5" name="Google Shape;565;p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6" name="Google Shape;566;p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7" name="Google Shape;567;p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8" name="Google Shape;568;p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9" name="Google Shape;569;p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0" name="Google Shape;570;p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1" name="Google Shape;571;p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2" name="Google Shape;572;p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3" name="Google Shape;573;p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4" name="Google Shape;574;p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5" name="Google Shape;575;p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6" name="Google Shape;576;p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7" name="Google Shape;577;p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8" name="Google Shape;578;p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9" name="Google Shape;579;p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0" name="Google Shape;580;p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1" name="Google Shape;581;p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2" name="Google Shape;582;p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3" name="Google Shape;583;p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4" name="Google Shape;584;p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5" name="Google Shape;585;p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6" name="Google Shape;586;p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7" name="Google Shape;587;p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8" name="Google Shape;588;p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9" name="Google Shape;589;p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0" name="Google Shape;590;p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1" name="Google Shape;591;p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2" name="Google Shape;592;p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3" name="Google Shape;593;p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4" name="Google Shape;594;p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5" name="Google Shape;595;p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6" name="Google Shape;596;p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7" name="Google Shape;597;p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8" name="Google Shape;598;p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9" name="Google Shape;599;p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0" name="Google Shape;600;p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1" name="Google Shape;601;p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2" name="Google Shape;602;p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3" name="Google Shape;603;p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4" name="Google Shape;604;p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5" name="Google Shape;605;p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6" name="Google Shape;606;p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7" name="Google Shape;607;p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8" name="Google Shape;608;p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9" name="Google Shape;609;p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0" name="Google Shape;610;p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1" name="Google Shape;611;p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2" name="Google Shape;612;p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3" name="Google Shape;613;p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4" name="Google Shape;614;p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5" name="Google Shape;615;p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6" name="Google Shape;616;p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7" name="Google Shape;617;p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8" name="Google Shape;618;p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9" name="Google Shape;619;p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0" name="Google Shape;620;p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1" name="Google Shape;621;p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2" name="Google Shape;622;p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3" name="Google Shape;623;p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4" name="Google Shape;624;p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5" name="Google Shape;625;p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6" name="Google Shape;626;p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7" name="Google Shape;627;p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8" name="Google Shape;628;p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9" name="Google Shape;629;p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0" name="Google Shape;630;p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1" name="Google Shape;631;p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2" name="Google Shape;632;p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3" name="Google Shape;633;p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4" name="Google Shape;634;p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5" name="Google Shape;635;p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6" name="Google Shape;636;p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7" name="Google Shape;637;p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8" name="Google Shape;638;p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9" name="Google Shape;639;p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0" name="Google Shape;640;p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1" name="Google Shape;641;p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2" name="Google Shape;642;p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3" name="Google Shape;643;p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4" name="Google Shape;644;p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5" name="Google Shape;645;p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6" name="Google Shape;646;p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7" name="Google Shape;647;p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8" name="Google Shape;648;p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p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0" name="Google Shape;650;p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1" name="Google Shape;651;p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2" name="Google Shape;652;p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3" name="Google Shape;653;p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4" name="Google Shape;654;p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5" name="Google Shape;655;p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6" name="Google Shape;656;p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7" name="Google Shape;657;p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8" name="Google Shape;658;p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9" name="Google Shape;659;p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0" name="Google Shape;660;p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1" name="Google Shape;661;p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2" name="Google Shape;662;p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3" name="Google Shape;663;p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4" name="Google Shape;664;p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5" name="Google Shape;665;p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6" name="Google Shape;666;p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7" name="Google Shape;667;p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8" name="Google Shape;668;p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9" name="Google Shape;669;p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0" name="Google Shape;670;p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1" name="Google Shape;671;p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2" name="Google Shape;672;p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3" name="Google Shape;673;p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4" name="Google Shape;674;p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5" name="Google Shape;675;p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6" name="Google Shape;676;p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7" name="Google Shape;677;p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8" name="Google Shape;678;p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9" name="Google Shape;679;p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0" name="Google Shape;680;p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1" name="Google Shape;681;p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2" name="Google Shape;682;p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3" name="Google Shape;683;p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4" name="Google Shape;684;p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5" name="Google Shape;685;p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6" name="Google Shape;686;p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7" name="Google Shape;687;p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8" name="Google Shape;688;p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9" name="Google Shape;689;p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0" name="Google Shape;690;p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1" name="Google Shape;691;p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2" name="Google Shape;692;p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3" name="Google Shape;693;p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4" name="Google Shape;694;p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p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6" name="Google Shape;696;p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7" name="Google Shape;697;p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8" name="Google Shape;698;p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9" name="Google Shape;699;p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0" name="Google Shape;700;p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1" name="Google Shape;701;p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2" name="Google Shape;702;p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3" name="Google Shape;703;p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4" name="Google Shape;704;p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5" name="Google Shape;705;p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6" name="Google Shape;706;p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7" name="Google Shape;707;p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8" name="Google Shape;708;p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9" name="Google Shape;709;p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0" name="Google Shape;710;p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1" name="Google Shape;711;p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2" name="Google Shape;712;p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3" name="Google Shape;713;p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4" name="Google Shape;714;p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5" name="Google Shape;715;p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6" name="Google Shape;716;p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7" name="Google Shape;717;p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8" name="Google Shape;718;p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9" name="Google Shape;719;p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0" name="Google Shape;720;p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1" name="Google Shape;721;p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2" name="Google Shape;722;p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3" name="Google Shape;723;p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4" name="Google Shape;724;p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5" name="Google Shape;725;p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6" name="Google Shape;726;p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7" name="Google Shape;727;p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8" name="Google Shape;728;p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9" name="Google Shape;729;p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0" name="Google Shape;730;p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1" name="Google Shape;731;p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2" name="Google Shape;732;p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3" name="Google Shape;733;p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4" name="Google Shape;734;p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5" name="Google Shape;735;p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6" name="Google Shape;736;p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7" name="Google Shape;737;p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8" name="Google Shape;738;p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0" name="Google Shape;740;p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1" name="Google Shape;741;p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2" name="Google Shape;742;p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3" name="Google Shape;743;p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4" name="Google Shape;744;p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5" name="Google Shape;745;p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6" name="Google Shape;746;p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7" name="Google Shape;747;p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8" name="Google Shape;748;p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9" name="Google Shape;749;p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0" name="Google Shape;750;p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1" name="Google Shape;751;p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2" name="Google Shape;752;p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3" name="Google Shape;753;p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4" name="Google Shape;754;p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5" name="Google Shape;755;p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6" name="Google Shape;756;p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7" name="Google Shape;757;p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8" name="Google Shape;758;p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9" name="Google Shape;759;p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0" name="Google Shape;760;p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1" name="Google Shape;761;p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2" name="Google Shape;762;p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3" name="Google Shape;763;p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4" name="Google Shape;764;p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5" name="Google Shape;765;p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6" name="Google Shape;766;p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7" name="Google Shape;767;p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8" name="Google Shape;768;p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9" name="Google Shape;769;p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0" name="Google Shape;770;p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1" name="Google Shape;771;p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2" name="Google Shape;772;p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3" name="Google Shape;773;p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4" name="Google Shape;774;p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5" name="Google Shape;775;p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6" name="Google Shape;776;p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7" name="Google Shape;777;p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8" name="Google Shape;778;p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9" name="Google Shape;779;p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0" name="Google Shape;780;p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1" name="Google Shape;781;p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2" name="Google Shape;782;p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3" name="Google Shape;783;p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4" name="Google Shape;784;p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5" name="Google Shape;785;p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6" name="Google Shape;786;p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7" name="Google Shape;787;p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8" name="Google Shape;788;p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9" name="Google Shape;789;p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0" name="Google Shape;790;p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1" name="Google Shape;791;p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2" name="Google Shape;792;p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3" name="Google Shape;793;p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4" name="Google Shape;794;p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p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6" name="Google Shape;796;p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7" name="Google Shape;797;p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8" name="Google Shape;798;p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9" name="Google Shape;799;p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0" name="Google Shape;800;p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1" name="Google Shape;801;p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2" name="Google Shape;802;p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3" name="Google Shape;803;p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4" name="Google Shape;804;p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5" name="Google Shape;805;p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6" name="Google Shape;806;p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7" name="Google Shape;807;p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8" name="Google Shape;808;p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9" name="Google Shape;809;p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0" name="Google Shape;810;p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1" name="Google Shape;811;p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2" name="Google Shape;812;p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3" name="Google Shape;813;p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4" name="Google Shape;814;p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5" name="Google Shape;815;p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6" name="Google Shape;816;p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7" name="Google Shape;817;p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8" name="Google Shape;818;p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9" name="Google Shape;819;p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0" name="Google Shape;820;p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1" name="Google Shape;821;p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2" name="Google Shape;822;p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3" name="Google Shape;823;p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4" name="Google Shape;824;p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5" name="Google Shape;825;p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6" name="Google Shape;826;p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7" name="Google Shape;827;p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8" name="Google Shape;828;p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9" name="Google Shape;829;p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0" name="Google Shape;830;p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1" name="Google Shape;831;p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2" name="Google Shape;832;p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3" name="Google Shape;833;p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4" name="Google Shape;834;p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5" name="Google Shape;835;p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6" name="Google Shape;836;p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7" name="Google Shape;837;p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8" name="Google Shape;838;p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9" name="Google Shape;839;p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0" name="Google Shape;840;p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1" name="Google Shape;841;p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2" name="Google Shape;842;p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3" name="Google Shape;843;p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4" name="Google Shape;844;p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5" name="Google Shape;845;p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6" name="Google Shape;846;p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7" name="Google Shape;847;p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8" name="Google Shape;848;p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9" name="Google Shape;849;p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0" name="Google Shape;850;p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1" name="Google Shape;851;p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2" name="Google Shape;852;p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3" name="Google Shape;853;p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4" name="Google Shape;854;p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5" name="Google Shape;855;p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p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7" name="Google Shape;857;p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p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9" name="Google Shape;859;p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0" name="Google Shape;860;p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1" name="Google Shape;861;p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2" name="Google Shape;862;p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3" name="Google Shape;863;p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4" name="Google Shape;864;p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5" name="Google Shape;865;p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6" name="Google Shape;866;p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p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8" name="Google Shape;868;p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9" name="Google Shape;869;p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0" name="Google Shape;870;p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1" name="Google Shape;871;p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2" name="Google Shape;872;p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3" name="Google Shape;873;p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4" name="Google Shape;874;p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p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6" name="Google Shape;876;p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7" name="Google Shape;877;p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8" name="Google Shape;878;p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9" name="Google Shape;879;p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0" name="Google Shape;880;p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1" name="Google Shape;881;p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2" name="Google Shape;882;p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3" name="Google Shape;883;p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4" name="Google Shape;884;p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5" name="Google Shape;885;p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6" name="Google Shape;886;p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7" name="Google Shape;887;p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8" name="Google Shape;888;p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9" name="Google Shape;889;p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0" name="Google Shape;890;p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1" name="Google Shape;891;p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2" name="Google Shape;892;p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3" name="Google Shape;893;p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4" name="Google Shape;894;p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5" name="Google Shape;895;p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6" name="Google Shape;896;p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7" name="Google Shape;897;p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8" name="Google Shape;898;p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9" name="Google Shape;899;p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0" name="Google Shape;900;p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1" name="Google Shape;901;p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2" name="Google Shape;902;p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3" name="Google Shape;903;p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4" name="Google Shape;904;p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5" name="Google Shape;905;p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6" name="Google Shape;906;p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7" name="Google Shape;907;p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8" name="Google Shape;908;p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9" name="Google Shape;909;p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0" name="Google Shape;910;p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1" name="Google Shape;911;p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2" name="Google Shape;912;p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3" name="Google Shape;913;p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4" name="Google Shape;914;p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5" name="Google Shape;915;p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6" name="Google Shape;916;p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7" name="Google Shape;917;p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8" name="Google Shape;918;p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9" name="Google Shape;919;p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0" name="Google Shape;920;p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1" name="Google Shape;921;p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2" name="Google Shape;922;p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3" name="Google Shape;923;p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4" name="Google Shape;924;p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5" name="Google Shape;925;p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6" name="Google Shape;926;p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7" name="Google Shape;927;p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8" name="Google Shape;928;p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9" name="Google Shape;929;p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0" name="Google Shape;930;p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1" name="Google Shape;931;p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2" name="Google Shape;932;p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3" name="Google Shape;933;p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4" name="Google Shape;934;p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5" name="Google Shape;935;p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6" name="Google Shape;936;p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7" name="Google Shape;937;p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8" name="Google Shape;938;p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9" name="Google Shape;939;p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0" name="Google Shape;940;p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1" name="Google Shape;941;p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2" name="Google Shape;942;p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3" name="Google Shape;943;p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4" name="Google Shape;944;p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5" name="Google Shape;945;p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6" name="Google Shape;946;p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7" name="Google Shape;947;p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8" name="Google Shape;948;p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9" name="Google Shape;949;p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0" name="Google Shape;950;p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1" name="Google Shape;951;p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2" name="Google Shape;952;p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3" name="Google Shape;953;p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4" name="Google Shape;954;p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5" name="Google Shape;955;p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6" name="Google Shape;956;p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7" name="Google Shape;957;p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8" name="Google Shape;958;p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9" name="Google Shape;959;p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0" name="Google Shape;960;p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1" name="Google Shape;961;p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2" name="Google Shape;962;p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3" name="Google Shape;963;p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4" name="Google Shape;964;p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5" name="Google Shape;965;p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6" name="Google Shape;966;p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7" name="Google Shape;967;p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8" name="Google Shape;968;p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9" name="Google Shape;969;p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0" name="Google Shape;970;p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1" name="Google Shape;971;p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2" name="Google Shape;972;p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3" name="Google Shape;973;p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4" name="Google Shape;974;p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5" name="Google Shape;975;p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6" name="Google Shape;976;p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7" name="Google Shape;977;p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8" name="Google Shape;978;p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9" name="Google Shape;979;p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0" name="Google Shape;980;p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1" name="Google Shape;981;p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2" name="Google Shape;982;p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3" name="Google Shape;983;p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4" name="Google Shape;984;p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5" name="Google Shape;985;p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6" name="Google Shape;986;p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7" name="Google Shape;987;p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8" name="Google Shape;988;p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9" name="Google Shape;989;p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0" name="Google Shape;990;p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1" name="Google Shape;991;p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2" name="Google Shape;992;p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3" name="Google Shape;993;p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4" name="Google Shape;994;p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5" name="Google Shape;995;p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6" name="Google Shape;996;p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7" name="Google Shape;997;p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8" name="Google Shape;998;p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9" name="Google Shape;999;p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0" name="Google Shape;1000;p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1" name="Google Shape;1001;p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2" name="Google Shape;1002;p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3" name="Google Shape;1003;p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4" name="Google Shape;1004;p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5" name="Google Shape;1005;p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6" name="Google Shape;1006;p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7" name="Google Shape;1007;p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8" name="Google Shape;1008;p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9" name="Google Shape;1009;p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0" name="Google Shape;1010;p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1" name="Google Shape;1011;p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2" name="Google Shape;1012;p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3" name="Google Shape;1013;p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014" name="Google Shape;1014;p16"/>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5" name="Google Shape;1015;p16"/>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6" name="Google Shape;1016;p16"/>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7" name="Google Shape;1017;p16"/>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8" name="Google Shape;1018;p16"/>
          <p:cNvSpPr txBox="1"/>
          <p:nvPr>
            <p:ph type="title"/>
          </p:nvPr>
        </p:nvSpPr>
        <p:spPr>
          <a:xfrm>
            <a:off x="420700" y="315899"/>
            <a:ext cx="8376300" cy="443247"/>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2400"/>
              <a:buNone/>
              <a:defRPr b="1" i="0" sz="3200" u="none" cap="none" strike="noStrike">
                <a:solidFill>
                  <a:schemeClr val="dk1"/>
                </a:solidFill>
                <a:highlight>
                  <a:schemeClr val="accent1"/>
                </a:highlight>
              </a:defRPr>
            </a:lvl1pPr>
            <a:lvl2pPr lvl="1" marR="0" algn="l">
              <a:lnSpc>
                <a:spcPct val="115000"/>
              </a:lnSpc>
              <a:spcBef>
                <a:spcPts val="800"/>
              </a:spcBef>
              <a:spcAft>
                <a:spcPts val="0"/>
              </a:spcAft>
              <a:buClr>
                <a:schemeClr val="dk1"/>
              </a:buClr>
              <a:buSzPts val="2300"/>
              <a:buNone/>
              <a:defRPr b="1" i="0" sz="3000" u="none" cap="none" strike="noStrike">
                <a:solidFill>
                  <a:schemeClr val="dk1"/>
                </a:solidFill>
              </a:defRPr>
            </a:lvl2pPr>
            <a:lvl3pPr lvl="2" marR="0" algn="l">
              <a:lnSpc>
                <a:spcPct val="115000"/>
              </a:lnSpc>
              <a:spcBef>
                <a:spcPts val="800"/>
              </a:spcBef>
              <a:spcAft>
                <a:spcPts val="0"/>
              </a:spcAft>
              <a:buClr>
                <a:schemeClr val="dk1"/>
              </a:buClr>
              <a:buSzPts val="2300"/>
              <a:buNone/>
              <a:defRPr b="1" i="0" sz="3000" u="none" cap="none" strike="noStrike">
                <a:solidFill>
                  <a:schemeClr val="dk1"/>
                </a:solidFill>
              </a:defRPr>
            </a:lvl3pPr>
            <a:lvl4pPr lvl="3" marR="0" algn="l">
              <a:lnSpc>
                <a:spcPct val="115000"/>
              </a:lnSpc>
              <a:spcBef>
                <a:spcPts val="800"/>
              </a:spcBef>
              <a:spcAft>
                <a:spcPts val="0"/>
              </a:spcAft>
              <a:buClr>
                <a:schemeClr val="dk1"/>
              </a:buClr>
              <a:buSzPts val="2300"/>
              <a:buNone/>
              <a:defRPr b="1" i="0" sz="3000" u="none" cap="none" strike="noStrike">
                <a:solidFill>
                  <a:schemeClr val="dk1"/>
                </a:solidFill>
              </a:defRPr>
            </a:lvl4pPr>
            <a:lvl5pPr lvl="4" marR="0" algn="l">
              <a:lnSpc>
                <a:spcPct val="115000"/>
              </a:lnSpc>
              <a:spcBef>
                <a:spcPts val="800"/>
              </a:spcBef>
              <a:spcAft>
                <a:spcPts val="0"/>
              </a:spcAft>
              <a:buClr>
                <a:schemeClr val="dk1"/>
              </a:buClr>
              <a:buSzPts val="2300"/>
              <a:buNone/>
              <a:defRPr b="1" i="0" sz="3000" u="none" cap="none" strike="noStrike">
                <a:solidFill>
                  <a:schemeClr val="dk1"/>
                </a:solidFill>
              </a:defRPr>
            </a:lvl5pPr>
            <a:lvl6pPr lvl="5" marR="0" algn="l">
              <a:lnSpc>
                <a:spcPct val="115000"/>
              </a:lnSpc>
              <a:spcBef>
                <a:spcPts val="800"/>
              </a:spcBef>
              <a:spcAft>
                <a:spcPts val="0"/>
              </a:spcAft>
              <a:buClr>
                <a:schemeClr val="dk1"/>
              </a:buClr>
              <a:buSzPts val="2300"/>
              <a:buNone/>
              <a:defRPr b="1" i="0" sz="3000" u="none" cap="none" strike="noStrike">
                <a:solidFill>
                  <a:schemeClr val="dk1"/>
                </a:solidFill>
              </a:defRPr>
            </a:lvl6pPr>
            <a:lvl7pPr lvl="6" marR="0" algn="l">
              <a:lnSpc>
                <a:spcPct val="115000"/>
              </a:lnSpc>
              <a:spcBef>
                <a:spcPts val="800"/>
              </a:spcBef>
              <a:spcAft>
                <a:spcPts val="0"/>
              </a:spcAft>
              <a:buClr>
                <a:schemeClr val="dk1"/>
              </a:buClr>
              <a:buSzPts val="2300"/>
              <a:buNone/>
              <a:defRPr b="1" i="0" sz="3000" u="none" cap="none" strike="noStrike">
                <a:solidFill>
                  <a:schemeClr val="dk1"/>
                </a:solidFill>
              </a:defRPr>
            </a:lvl7pPr>
            <a:lvl8pPr lvl="7" marR="0" algn="l">
              <a:lnSpc>
                <a:spcPct val="115000"/>
              </a:lnSpc>
              <a:spcBef>
                <a:spcPts val="800"/>
              </a:spcBef>
              <a:spcAft>
                <a:spcPts val="0"/>
              </a:spcAft>
              <a:buClr>
                <a:schemeClr val="dk1"/>
              </a:buClr>
              <a:buSzPts val="2300"/>
              <a:buNone/>
              <a:defRPr b="1" i="0" sz="3000" u="none" cap="none" strike="noStrike">
                <a:solidFill>
                  <a:schemeClr val="dk1"/>
                </a:solidFill>
              </a:defRPr>
            </a:lvl8pPr>
            <a:lvl9pPr lvl="8" marR="0" algn="l">
              <a:lnSpc>
                <a:spcPct val="115000"/>
              </a:lnSpc>
              <a:spcBef>
                <a:spcPts val="800"/>
              </a:spcBef>
              <a:spcAft>
                <a:spcPts val="800"/>
              </a:spcAft>
              <a:buClr>
                <a:schemeClr val="dk1"/>
              </a:buClr>
              <a:buSzPts val="2300"/>
              <a:buNone/>
              <a:defRPr b="1" i="0" sz="3000" u="none" cap="none" strike="noStrike">
                <a:solidFill>
                  <a:schemeClr val="dk1"/>
                </a:solidFill>
              </a:defRPr>
            </a:lvl9pPr>
          </a:lstStyle>
          <a:p/>
        </p:txBody>
      </p:sp>
      <p:sp>
        <p:nvSpPr>
          <p:cNvPr id="1019" name="Google Shape;1019;p16"/>
          <p:cNvSpPr txBox="1"/>
          <p:nvPr>
            <p:ph idx="1" type="body"/>
          </p:nvPr>
        </p:nvSpPr>
        <p:spPr>
          <a:xfrm>
            <a:off x="424925" y="994550"/>
            <a:ext cx="4098600" cy="3832800"/>
          </a:xfrm>
          <a:prstGeom prst="rect">
            <a:avLst/>
          </a:prstGeom>
          <a:solidFill>
            <a:schemeClr val="dk1"/>
          </a:solidFill>
          <a:ln>
            <a:noFill/>
          </a:ln>
        </p:spPr>
        <p:txBody>
          <a:bodyPr anchorCtr="0" anchor="t" bIns="0" lIns="0" spcFirstLastPara="1" rIns="68575" wrap="square" tIns="0">
            <a:normAutofit/>
          </a:bodyPr>
          <a:lstStyle>
            <a:lvl1pPr indent="-228600" lvl="0" marL="457200" marR="0" algn="l">
              <a:lnSpc>
                <a:spcPct val="115000"/>
              </a:lnSpc>
              <a:spcBef>
                <a:spcPts val="0"/>
              </a:spcBef>
              <a:spcAft>
                <a:spcPts val="0"/>
              </a:spcAft>
              <a:buClr>
                <a:schemeClr val="lt1"/>
              </a:buClr>
              <a:buSzPts val="1500"/>
              <a:buNone/>
              <a:defRPr i="0" u="none" cap="none" strike="noStrike">
                <a:solidFill>
                  <a:schemeClr val="lt1"/>
                </a:solidFill>
              </a:defRPr>
            </a:lvl1pPr>
            <a:lvl2pPr indent="-228600" lvl="1" marL="914400" marR="0" algn="l">
              <a:lnSpc>
                <a:spcPct val="115000"/>
              </a:lnSpc>
              <a:spcBef>
                <a:spcPts val="800"/>
              </a:spcBef>
              <a:spcAft>
                <a:spcPts val="0"/>
              </a:spcAft>
              <a:buClr>
                <a:schemeClr val="lt1"/>
              </a:buClr>
              <a:buSzPts val="1500"/>
              <a:buNone/>
              <a:defRPr i="0" u="none" cap="none" strike="noStrike">
                <a:solidFill>
                  <a:schemeClr val="lt1"/>
                </a:solidFill>
              </a:defRPr>
            </a:lvl2pPr>
            <a:lvl3pPr indent="-228600" lvl="2" marL="1371600" marR="0" algn="l">
              <a:lnSpc>
                <a:spcPct val="115000"/>
              </a:lnSpc>
              <a:spcBef>
                <a:spcPts val="800"/>
              </a:spcBef>
              <a:spcAft>
                <a:spcPts val="0"/>
              </a:spcAft>
              <a:buClr>
                <a:schemeClr val="lt1"/>
              </a:buClr>
              <a:buSzPts val="1500"/>
              <a:buNone/>
              <a:defRPr i="0" u="none" cap="none" strike="noStrike">
                <a:solidFill>
                  <a:schemeClr val="lt1"/>
                </a:solidFill>
              </a:defRPr>
            </a:lvl3pPr>
            <a:lvl4pPr indent="-228600" lvl="3" marL="1828800" marR="0" algn="l">
              <a:lnSpc>
                <a:spcPct val="115000"/>
              </a:lnSpc>
              <a:spcBef>
                <a:spcPts val="800"/>
              </a:spcBef>
              <a:spcAft>
                <a:spcPts val="0"/>
              </a:spcAft>
              <a:buClr>
                <a:schemeClr val="lt1"/>
              </a:buClr>
              <a:buSzPts val="1500"/>
              <a:buNone/>
              <a:defRPr i="0" u="none" cap="none" strike="noStrike">
                <a:solidFill>
                  <a:schemeClr val="lt1"/>
                </a:solidFill>
              </a:defRPr>
            </a:lvl4pPr>
            <a:lvl5pPr indent="-228600" lvl="4" marL="2286000" marR="0" algn="l">
              <a:lnSpc>
                <a:spcPct val="115000"/>
              </a:lnSpc>
              <a:spcBef>
                <a:spcPts val="800"/>
              </a:spcBef>
              <a:spcAft>
                <a:spcPts val="0"/>
              </a:spcAft>
              <a:buClr>
                <a:schemeClr val="lt1"/>
              </a:buClr>
              <a:buSzPts val="1500"/>
              <a:buNone/>
              <a:defRPr i="0" u="none" cap="none" strike="noStrike">
                <a:solidFill>
                  <a:schemeClr val="lt1"/>
                </a:solidFill>
              </a:defRPr>
            </a:lvl5pPr>
            <a:lvl6pPr indent="-228600" lvl="5" marL="2743200" marR="0" algn="l">
              <a:lnSpc>
                <a:spcPct val="115000"/>
              </a:lnSpc>
              <a:spcBef>
                <a:spcPts val="800"/>
              </a:spcBef>
              <a:spcAft>
                <a:spcPts val="0"/>
              </a:spcAft>
              <a:buClr>
                <a:schemeClr val="lt1"/>
              </a:buClr>
              <a:buSzPts val="1500"/>
              <a:buNone/>
              <a:defRPr i="0" u="none" cap="none" strike="noStrike">
                <a:solidFill>
                  <a:schemeClr val="lt1"/>
                </a:solidFill>
              </a:defRPr>
            </a:lvl6pPr>
            <a:lvl7pPr indent="-228600" lvl="6" marL="3200400" marR="0" algn="l">
              <a:lnSpc>
                <a:spcPct val="115000"/>
              </a:lnSpc>
              <a:spcBef>
                <a:spcPts val="800"/>
              </a:spcBef>
              <a:spcAft>
                <a:spcPts val="0"/>
              </a:spcAft>
              <a:buClr>
                <a:schemeClr val="lt1"/>
              </a:buClr>
              <a:buSzPts val="1500"/>
              <a:buNone/>
              <a:defRPr i="0" u="none" cap="none" strike="noStrike">
                <a:solidFill>
                  <a:schemeClr val="lt1"/>
                </a:solidFill>
              </a:defRPr>
            </a:lvl7pPr>
            <a:lvl8pPr indent="-228600" lvl="7" marL="3657600" marR="0" algn="l">
              <a:lnSpc>
                <a:spcPct val="115000"/>
              </a:lnSpc>
              <a:spcBef>
                <a:spcPts val="800"/>
              </a:spcBef>
              <a:spcAft>
                <a:spcPts val="0"/>
              </a:spcAft>
              <a:buClr>
                <a:schemeClr val="lt1"/>
              </a:buClr>
              <a:buSzPts val="1500"/>
              <a:buNone/>
              <a:defRPr i="0" u="none" cap="none" strike="noStrike">
                <a:solidFill>
                  <a:schemeClr val="lt1"/>
                </a:solidFill>
              </a:defRPr>
            </a:lvl8pPr>
            <a:lvl9pPr indent="-228600" lvl="8" marL="4114800" marR="0" algn="l">
              <a:lnSpc>
                <a:spcPct val="115000"/>
              </a:lnSpc>
              <a:spcBef>
                <a:spcPts val="800"/>
              </a:spcBef>
              <a:spcAft>
                <a:spcPts val="800"/>
              </a:spcAft>
              <a:buClr>
                <a:schemeClr val="lt1"/>
              </a:buClr>
              <a:buSzPts val="1500"/>
              <a:buNone/>
              <a:defRPr i="0" u="none" cap="none" strike="noStrike">
                <a:solidFill>
                  <a:schemeClr val="lt1"/>
                </a:solidFill>
              </a:defRPr>
            </a:lvl9pPr>
          </a:lstStyle>
          <a:p/>
        </p:txBody>
      </p:sp>
      <p:sp>
        <p:nvSpPr>
          <p:cNvPr id="1020" name="Google Shape;1020;p16"/>
          <p:cNvSpPr txBox="1"/>
          <p:nvPr>
            <p:ph idx="2" type="body"/>
          </p:nvPr>
        </p:nvSpPr>
        <p:spPr>
          <a:xfrm>
            <a:off x="4620525" y="994550"/>
            <a:ext cx="4098600" cy="3832800"/>
          </a:xfrm>
          <a:prstGeom prst="rect">
            <a:avLst/>
          </a:prstGeom>
          <a:solidFill>
            <a:schemeClr val="dk1"/>
          </a:solidFill>
          <a:ln>
            <a:noFill/>
          </a:ln>
        </p:spPr>
        <p:txBody>
          <a:bodyPr anchorCtr="0" anchor="t" bIns="0" lIns="137150" spcFirstLastPara="1" rIns="0" wrap="square" tIns="0">
            <a:normAutofit/>
          </a:bodyPr>
          <a:lstStyle>
            <a:lvl1pPr indent="-323850" lvl="0" marL="457200" marR="0" algn="l">
              <a:lnSpc>
                <a:spcPct val="115000"/>
              </a:lnSpc>
              <a:spcBef>
                <a:spcPts val="0"/>
              </a:spcBef>
              <a:spcAft>
                <a:spcPts val="0"/>
              </a:spcAft>
              <a:buClr>
                <a:schemeClr val="lt1"/>
              </a:buClr>
              <a:buSzPts val="1500"/>
              <a:buChar char="●"/>
              <a:defRPr i="0" u="none" cap="none" strike="noStrike">
                <a:solidFill>
                  <a:schemeClr val="lt1"/>
                </a:solidFill>
              </a:defRPr>
            </a:lvl1pPr>
            <a:lvl2pPr indent="-323850" lvl="1" marL="914400" marR="0" algn="l">
              <a:lnSpc>
                <a:spcPct val="115000"/>
              </a:lnSpc>
              <a:spcBef>
                <a:spcPts val="800"/>
              </a:spcBef>
              <a:spcAft>
                <a:spcPts val="0"/>
              </a:spcAft>
              <a:buClr>
                <a:schemeClr val="lt1"/>
              </a:buClr>
              <a:buSzPts val="1500"/>
              <a:buChar char="○"/>
              <a:defRPr i="0" u="none" cap="none" strike="noStrike">
                <a:solidFill>
                  <a:schemeClr val="lt1"/>
                </a:solidFill>
              </a:defRPr>
            </a:lvl2pPr>
            <a:lvl3pPr indent="-323850" lvl="2" marL="1371600" marR="0" algn="l">
              <a:lnSpc>
                <a:spcPct val="115000"/>
              </a:lnSpc>
              <a:spcBef>
                <a:spcPts val="800"/>
              </a:spcBef>
              <a:spcAft>
                <a:spcPts val="0"/>
              </a:spcAft>
              <a:buClr>
                <a:schemeClr val="lt1"/>
              </a:buClr>
              <a:buSzPts val="1500"/>
              <a:buChar char="■"/>
              <a:defRPr i="0" u="none" cap="none" strike="noStrike">
                <a:solidFill>
                  <a:schemeClr val="lt1"/>
                </a:solidFill>
              </a:defRPr>
            </a:lvl3pPr>
            <a:lvl4pPr indent="-323850" lvl="3" marL="1828800" marR="0" algn="l">
              <a:lnSpc>
                <a:spcPct val="115000"/>
              </a:lnSpc>
              <a:spcBef>
                <a:spcPts val="800"/>
              </a:spcBef>
              <a:spcAft>
                <a:spcPts val="0"/>
              </a:spcAft>
              <a:buClr>
                <a:schemeClr val="lt1"/>
              </a:buClr>
              <a:buSzPts val="1500"/>
              <a:buChar char="●"/>
              <a:defRPr i="0" u="none" cap="none" strike="noStrike">
                <a:solidFill>
                  <a:schemeClr val="lt1"/>
                </a:solidFill>
              </a:defRPr>
            </a:lvl4pPr>
            <a:lvl5pPr indent="-323850" lvl="4" marL="2286000" marR="0" algn="l">
              <a:lnSpc>
                <a:spcPct val="115000"/>
              </a:lnSpc>
              <a:spcBef>
                <a:spcPts val="800"/>
              </a:spcBef>
              <a:spcAft>
                <a:spcPts val="0"/>
              </a:spcAft>
              <a:buClr>
                <a:schemeClr val="lt1"/>
              </a:buClr>
              <a:buSzPts val="1500"/>
              <a:buChar char="○"/>
              <a:defRPr i="0" u="none" cap="none" strike="noStrike">
                <a:solidFill>
                  <a:schemeClr val="lt1"/>
                </a:solidFill>
              </a:defRPr>
            </a:lvl5pPr>
            <a:lvl6pPr indent="-323850" lvl="5" marL="2743200" marR="0" algn="l">
              <a:lnSpc>
                <a:spcPct val="115000"/>
              </a:lnSpc>
              <a:spcBef>
                <a:spcPts val="800"/>
              </a:spcBef>
              <a:spcAft>
                <a:spcPts val="0"/>
              </a:spcAft>
              <a:buClr>
                <a:schemeClr val="lt1"/>
              </a:buClr>
              <a:buSzPts val="1500"/>
              <a:buChar char="■"/>
              <a:defRPr i="0" u="none" cap="none" strike="noStrike">
                <a:solidFill>
                  <a:schemeClr val="lt1"/>
                </a:solidFill>
              </a:defRPr>
            </a:lvl6pPr>
            <a:lvl7pPr indent="-323850" lvl="6" marL="3200400" marR="0" algn="l">
              <a:lnSpc>
                <a:spcPct val="115000"/>
              </a:lnSpc>
              <a:spcBef>
                <a:spcPts val="800"/>
              </a:spcBef>
              <a:spcAft>
                <a:spcPts val="0"/>
              </a:spcAft>
              <a:buClr>
                <a:schemeClr val="lt1"/>
              </a:buClr>
              <a:buSzPts val="1500"/>
              <a:buChar char="●"/>
              <a:defRPr i="0" u="none" cap="none" strike="noStrike">
                <a:solidFill>
                  <a:schemeClr val="lt1"/>
                </a:solidFill>
              </a:defRPr>
            </a:lvl7pPr>
            <a:lvl8pPr indent="-323850" lvl="7" marL="3657600" marR="0" algn="l">
              <a:lnSpc>
                <a:spcPct val="115000"/>
              </a:lnSpc>
              <a:spcBef>
                <a:spcPts val="800"/>
              </a:spcBef>
              <a:spcAft>
                <a:spcPts val="0"/>
              </a:spcAft>
              <a:buClr>
                <a:schemeClr val="lt1"/>
              </a:buClr>
              <a:buSzPts val="1500"/>
              <a:buChar char="○"/>
              <a:defRPr i="0" u="none" cap="none" strike="noStrike">
                <a:solidFill>
                  <a:schemeClr val="lt1"/>
                </a:solidFill>
              </a:defRPr>
            </a:lvl8pPr>
            <a:lvl9pPr indent="-323850" lvl="8" marL="4114800" marR="0" algn="l">
              <a:lnSpc>
                <a:spcPct val="115000"/>
              </a:lnSpc>
              <a:spcBef>
                <a:spcPts val="800"/>
              </a:spcBef>
              <a:spcAft>
                <a:spcPts val="800"/>
              </a:spcAft>
              <a:buClr>
                <a:schemeClr val="lt1"/>
              </a:buClr>
              <a:buSzPts val="1500"/>
              <a:buChar char="■"/>
              <a:defRPr i="0" u="none" cap="none" strike="noStrike">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 white">
  <p:cSld name="23: Title and text with subtitle — white">
    <p:spTree>
      <p:nvGrpSpPr>
        <p:cNvPr id="1021" name="Shape 1021"/>
        <p:cNvGrpSpPr/>
        <p:nvPr/>
      </p:nvGrpSpPr>
      <p:grpSpPr>
        <a:xfrm>
          <a:off x="0" y="0"/>
          <a:ext cx="0" cy="0"/>
          <a:chOff x="0" y="0"/>
          <a:chExt cx="0" cy="0"/>
        </a:xfrm>
      </p:grpSpPr>
      <p:sp>
        <p:nvSpPr>
          <p:cNvPr id="1022" name="Google Shape;1022;p17"/>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023" name="Google Shape;1023;p17"/>
          <p:cNvSpPr txBox="1"/>
          <p:nvPr>
            <p:ph idx="1" type="body"/>
          </p:nvPr>
        </p:nvSpPr>
        <p:spPr>
          <a:xfrm>
            <a:off x="420900" y="1125700"/>
            <a:ext cx="8384700" cy="37023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
        <p:nvSpPr>
          <p:cNvPr id="1024" name="Google Shape;1024;p17"/>
          <p:cNvSpPr txBox="1"/>
          <p:nvPr>
            <p:ph idx="2" type="subTitle"/>
          </p:nvPr>
        </p:nvSpPr>
        <p:spPr>
          <a:xfrm>
            <a:off x="424450" y="756623"/>
            <a:ext cx="8384700" cy="283107"/>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800"/>
              </a:spcBef>
              <a:spcAft>
                <a:spcPts val="0"/>
              </a:spcAft>
              <a:buSzPts val="1500"/>
              <a:buNone/>
              <a:defRPr/>
            </a:lvl2pPr>
            <a:lvl3pPr lvl="2" algn="l">
              <a:lnSpc>
                <a:spcPct val="115000"/>
              </a:lnSpc>
              <a:spcBef>
                <a:spcPts val="800"/>
              </a:spcBef>
              <a:spcAft>
                <a:spcPts val="0"/>
              </a:spcAft>
              <a:buSzPts val="1500"/>
              <a:buNone/>
              <a:defRPr/>
            </a:lvl3pPr>
            <a:lvl4pPr lvl="3" algn="l">
              <a:lnSpc>
                <a:spcPct val="115000"/>
              </a:lnSpc>
              <a:spcBef>
                <a:spcPts val="800"/>
              </a:spcBef>
              <a:spcAft>
                <a:spcPts val="0"/>
              </a:spcAft>
              <a:buSzPts val="1500"/>
              <a:buNone/>
              <a:defRPr/>
            </a:lvl4pPr>
            <a:lvl5pPr lvl="4" algn="l">
              <a:lnSpc>
                <a:spcPct val="115000"/>
              </a:lnSpc>
              <a:spcBef>
                <a:spcPts val="800"/>
              </a:spcBef>
              <a:spcAft>
                <a:spcPts val="0"/>
              </a:spcAft>
              <a:buSzPts val="1500"/>
              <a:buNone/>
              <a:defRPr/>
            </a:lvl5pPr>
            <a:lvl6pPr lvl="5" algn="l">
              <a:lnSpc>
                <a:spcPct val="115000"/>
              </a:lnSpc>
              <a:spcBef>
                <a:spcPts val="800"/>
              </a:spcBef>
              <a:spcAft>
                <a:spcPts val="0"/>
              </a:spcAft>
              <a:buSzPts val="1500"/>
              <a:buNone/>
              <a:defRPr/>
            </a:lvl6pPr>
            <a:lvl7pPr lvl="6" algn="l">
              <a:lnSpc>
                <a:spcPct val="115000"/>
              </a:lnSpc>
              <a:spcBef>
                <a:spcPts val="800"/>
              </a:spcBef>
              <a:spcAft>
                <a:spcPts val="0"/>
              </a:spcAft>
              <a:buSzPts val="1500"/>
              <a:buNone/>
              <a:defRPr/>
            </a:lvl7pPr>
            <a:lvl8pPr lvl="7" algn="l">
              <a:lnSpc>
                <a:spcPct val="115000"/>
              </a:lnSpc>
              <a:spcBef>
                <a:spcPts val="800"/>
              </a:spcBef>
              <a:spcAft>
                <a:spcPts val="0"/>
              </a:spcAft>
              <a:buSzPts val="1500"/>
              <a:buNone/>
              <a:defRPr/>
            </a:lvl8pPr>
            <a:lvl9pPr lvl="8" algn="l">
              <a:lnSpc>
                <a:spcPct val="115000"/>
              </a:lnSpc>
              <a:spcBef>
                <a:spcPts val="800"/>
              </a:spcBef>
              <a:spcAft>
                <a:spcPts val="800"/>
              </a:spcAft>
              <a:buSzPts val="1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white">
  <p:cSld name="23: Title and text — white">
    <p:spTree>
      <p:nvGrpSpPr>
        <p:cNvPr id="1025" name="Shape 1025"/>
        <p:cNvGrpSpPr/>
        <p:nvPr/>
      </p:nvGrpSpPr>
      <p:grpSpPr>
        <a:xfrm>
          <a:off x="0" y="0"/>
          <a:ext cx="0" cy="0"/>
          <a:chOff x="0" y="0"/>
          <a:chExt cx="0" cy="0"/>
        </a:xfrm>
      </p:grpSpPr>
      <p:sp>
        <p:nvSpPr>
          <p:cNvPr id="1026" name="Google Shape;1026;p18"/>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027" name="Google Shape;1027;p18"/>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23: Section intro — gold">
    <p:bg>
      <p:bgPr>
        <a:solidFill>
          <a:schemeClr val="accent1"/>
        </a:solidFill>
      </p:bgPr>
    </p:bg>
    <p:spTree>
      <p:nvGrpSpPr>
        <p:cNvPr id="1028" name="Shape 1028"/>
        <p:cNvGrpSpPr/>
        <p:nvPr/>
      </p:nvGrpSpPr>
      <p:grpSpPr>
        <a:xfrm>
          <a:off x="0" y="0"/>
          <a:ext cx="0" cy="0"/>
          <a:chOff x="0" y="0"/>
          <a:chExt cx="0" cy="0"/>
        </a:xfrm>
      </p:grpSpPr>
      <p:sp>
        <p:nvSpPr>
          <p:cNvPr id="1029" name="Google Shape;1029;p19"/>
          <p:cNvSpPr txBox="1"/>
          <p:nvPr>
            <p:ph type="title"/>
          </p:nvPr>
        </p:nvSpPr>
        <p:spPr>
          <a:xfrm>
            <a:off x="573025" y="472450"/>
            <a:ext cx="8411700" cy="45081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3600"/>
              <a:buNone/>
              <a:defRPr sz="4800"/>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pic>
        <p:nvPicPr>
          <p:cNvPr descr="ASU_Horiz_RGB_Digital_MaroonGold.png" id="1030" name="Google Shape;1030;p19"/>
          <p:cNvPicPr preferRelativeResize="0"/>
          <p:nvPr/>
        </p:nvPicPr>
        <p:blipFill rotWithShape="1">
          <a:blip r:embed="rId2">
            <a:alphaModFix/>
          </a:blip>
          <a:srcRect b="16226" l="3728" r="59274" t="13552"/>
          <a:stretch/>
        </p:blipFill>
        <p:spPr>
          <a:xfrm>
            <a:off x="8116825" y="4576775"/>
            <a:ext cx="867900" cy="45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black">
  <p:cSld name="23: z-Blank — black">
    <p:bg>
      <p:bgPr>
        <a:solidFill>
          <a:schemeClr val="dk1"/>
        </a:solidFill>
      </p:bgPr>
    </p:bg>
    <p:spTree>
      <p:nvGrpSpPr>
        <p:cNvPr id="1031" name="Shape 103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tips and tools">
  <p:cSld name="23: ***READ ME — Find more tips and tools">
    <p:spTree>
      <p:nvGrpSpPr>
        <p:cNvPr id="1032" name="Shape 1032"/>
        <p:cNvGrpSpPr/>
        <p:nvPr/>
      </p:nvGrpSpPr>
      <p:grpSpPr>
        <a:xfrm>
          <a:off x="0" y="0"/>
          <a:ext cx="0" cy="0"/>
          <a:chOff x="0" y="0"/>
          <a:chExt cx="0" cy="0"/>
        </a:xfrm>
      </p:grpSpPr>
      <p:sp>
        <p:nvSpPr>
          <p:cNvPr id="1033" name="Google Shape;1033;p21"/>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4" name="Google Shape;1034;p21"/>
          <p:cNvSpPr txBox="1"/>
          <p:nvPr/>
        </p:nvSpPr>
        <p:spPr>
          <a:xfrm>
            <a:off x="2270850" y="0"/>
            <a:ext cx="6781710"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chemeClr val="dk1"/>
              </a:buClr>
              <a:buSzPts val="5200"/>
              <a:buFont typeface="Arial"/>
              <a:buNone/>
            </a:pPr>
            <a:r>
              <a:rPr b="1" lang="en" sz="5200">
                <a:solidFill>
                  <a:schemeClr val="dk1"/>
                </a:solidFill>
                <a:latin typeface="Arial"/>
                <a:ea typeface="Arial"/>
                <a:cs typeface="Arial"/>
                <a:sym typeface="Arial"/>
              </a:rPr>
              <a:t>For more tips, tools, layouts to help make your presentations shine, visit:</a:t>
            </a:r>
            <a:endParaRPr b="1" sz="5200">
              <a:solidFill>
                <a:schemeClr val="dk1"/>
              </a:solidFill>
              <a:latin typeface="Arial"/>
              <a:ea typeface="Arial"/>
              <a:cs typeface="Arial"/>
              <a:sym typeface="Arial"/>
            </a:endParaRPr>
          </a:p>
          <a:p>
            <a:pPr indent="0" lvl="0" marL="0" marR="0" rtl="0" algn="l">
              <a:lnSpc>
                <a:spcPct val="80000"/>
              </a:lnSpc>
              <a:spcBef>
                <a:spcPts val="1500"/>
              </a:spcBef>
              <a:spcAft>
                <a:spcPts val="1500"/>
              </a:spcAft>
              <a:buClr>
                <a:schemeClr val="dk1"/>
              </a:buClr>
              <a:buSzPts val="5200"/>
              <a:buFont typeface="Arial"/>
              <a:buNone/>
            </a:pPr>
            <a:r>
              <a:rPr b="1" lang="en" sz="5200">
                <a:solidFill>
                  <a:schemeClr val="dk1"/>
                </a:solidFill>
                <a:highlight>
                  <a:schemeClr val="accent1"/>
                </a:highlight>
                <a:latin typeface="Arial"/>
                <a:ea typeface="Arial"/>
                <a:cs typeface="Arial"/>
                <a:sym typeface="Arial"/>
              </a:rPr>
              <a:t>https://links.asu.edu/</a:t>
            </a:r>
            <a:br>
              <a:rPr b="1" lang="en" sz="5200">
                <a:solidFill>
                  <a:schemeClr val="dk1"/>
                </a:solidFill>
                <a:highlight>
                  <a:schemeClr val="accent1"/>
                </a:highlight>
                <a:latin typeface="Arial"/>
                <a:ea typeface="Arial"/>
                <a:cs typeface="Arial"/>
                <a:sym typeface="Arial"/>
              </a:rPr>
            </a:br>
            <a:r>
              <a:rPr b="1" lang="en" sz="5200">
                <a:solidFill>
                  <a:schemeClr val="dk1"/>
                </a:solidFill>
                <a:highlight>
                  <a:schemeClr val="accent1"/>
                </a:highlight>
                <a:latin typeface="Arial"/>
                <a:ea typeface="Arial"/>
                <a:cs typeface="Arial"/>
                <a:sym typeface="Arial"/>
              </a:rPr>
              <a:t>official-presentation-template </a:t>
            </a:r>
            <a:endParaRPr b="1" sz="5200">
              <a:solidFill>
                <a:schemeClr val="dk1"/>
              </a:solidFill>
              <a:highlight>
                <a:schemeClr val="accent1"/>
              </a:highlight>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branded templates and tools for your use">
  <p:cSld name="23: **READ ME — Find more branded templates and tools for your use">
    <p:spTree>
      <p:nvGrpSpPr>
        <p:cNvPr id="1035" name="Shape 1035"/>
        <p:cNvGrpSpPr/>
        <p:nvPr/>
      </p:nvGrpSpPr>
      <p:grpSpPr>
        <a:xfrm>
          <a:off x="0" y="0"/>
          <a:ext cx="0" cy="0"/>
          <a:chOff x="0" y="0"/>
          <a:chExt cx="0" cy="0"/>
        </a:xfrm>
      </p:grpSpPr>
      <p:sp>
        <p:nvSpPr>
          <p:cNvPr id="1036" name="Google Shape;1036;p2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7" name="Google Shape;1037;p22"/>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chemeClr val="dk1"/>
              </a:buClr>
              <a:buSzPts val="5200"/>
              <a:buFont typeface="Arial"/>
              <a:buNone/>
            </a:pPr>
            <a:r>
              <a:rPr b="1" lang="en" sz="5200">
                <a:solidFill>
                  <a:schemeClr val="dk1"/>
                </a:solidFill>
                <a:latin typeface="Arial"/>
                <a:ea typeface="Arial"/>
                <a:cs typeface="Arial"/>
                <a:sym typeface="Arial"/>
              </a:rPr>
              <a:t>Find more branded templates created for your use:</a:t>
            </a:r>
            <a:endParaRPr b="1" sz="5200">
              <a:solidFill>
                <a:schemeClr val="dk1"/>
              </a:solidFill>
              <a:latin typeface="Arial"/>
              <a:ea typeface="Arial"/>
              <a:cs typeface="Arial"/>
              <a:sym typeface="Arial"/>
            </a:endParaRPr>
          </a:p>
          <a:p>
            <a:pPr indent="0" lvl="0" marL="0" marR="0" rtl="0" algn="l">
              <a:lnSpc>
                <a:spcPct val="80000"/>
              </a:lnSpc>
              <a:spcBef>
                <a:spcPts val="1500"/>
              </a:spcBef>
              <a:spcAft>
                <a:spcPts val="1500"/>
              </a:spcAft>
              <a:buClr>
                <a:schemeClr val="dk1"/>
              </a:buClr>
              <a:buSzPts val="5200"/>
              <a:buFont typeface="Arial"/>
              <a:buNone/>
            </a:pPr>
            <a:r>
              <a:rPr b="1" lang="en" sz="5200">
                <a:solidFill>
                  <a:schemeClr val="dk1"/>
                </a:solidFill>
                <a:highlight>
                  <a:schemeClr val="accent1"/>
                </a:highlight>
                <a:latin typeface="Arial"/>
                <a:ea typeface="Arial"/>
                <a:cs typeface="Arial"/>
                <a:sym typeface="Arial"/>
              </a:rPr>
              <a:t>https://brandguide.</a:t>
            </a:r>
            <a:br>
              <a:rPr b="1" lang="en" sz="5200">
                <a:solidFill>
                  <a:schemeClr val="dk1"/>
                </a:solidFill>
                <a:highlight>
                  <a:schemeClr val="accent1"/>
                </a:highlight>
                <a:latin typeface="Arial"/>
                <a:ea typeface="Arial"/>
                <a:cs typeface="Arial"/>
                <a:sym typeface="Arial"/>
              </a:rPr>
            </a:br>
            <a:r>
              <a:rPr b="1" lang="en" sz="5200">
                <a:solidFill>
                  <a:schemeClr val="dk1"/>
                </a:solidFill>
                <a:highlight>
                  <a:schemeClr val="accent1"/>
                </a:highlight>
                <a:latin typeface="Arial"/>
                <a:ea typeface="Arial"/>
                <a:cs typeface="Arial"/>
                <a:sym typeface="Arial"/>
              </a:rPr>
              <a:t>asu.edu/tools/</a:t>
            </a:r>
            <a:br>
              <a:rPr b="1" lang="en" sz="5200">
                <a:solidFill>
                  <a:schemeClr val="dk1"/>
                </a:solidFill>
                <a:highlight>
                  <a:schemeClr val="accent1"/>
                </a:highlight>
                <a:latin typeface="Arial"/>
                <a:ea typeface="Arial"/>
                <a:cs typeface="Arial"/>
                <a:sym typeface="Arial"/>
              </a:rPr>
            </a:br>
            <a:r>
              <a:rPr b="1" lang="en" sz="5200">
                <a:solidFill>
                  <a:schemeClr val="dk1"/>
                </a:solidFill>
                <a:highlight>
                  <a:schemeClr val="accent1"/>
                </a:highlight>
                <a:latin typeface="Arial"/>
                <a:ea typeface="Arial"/>
                <a:cs typeface="Arial"/>
                <a:sym typeface="Arial"/>
              </a:rPr>
              <a:t>templates-libraries </a:t>
            </a:r>
            <a:endParaRPr b="1" sz="5200">
              <a:solidFill>
                <a:schemeClr val="dk1"/>
              </a:solidFill>
              <a:highlight>
                <a:schemeClr val="accent1"/>
              </a:highlight>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options divider (choose from following templates →)">
  <p:cSld name="23: *Presentation title slide options divider (choose from following templates →)">
    <p:bg>
      <p:bgPr>
        <a:solidFill>
          <a:schemeClr val="lt2"/>
        </a:solidFill>
      </p:bgPr>
    </p:bg>
    <p:spTree>
      <p:nvGrpSpPr>
        <p:cNvPr id="1038" name="Shape 1038"/>
        <p:cNvGrpSpPr/>
        <p:nvPr/>
      </p:nvGrpSpPr>
      <p:grpSpPr>
        <a:xfrm>
          <a:off x="0" y="0"/>
          <a:ext cx="0" cy="0"/>
          <a:chOff x="0" y="0"/>
          <a:chExt cx="0" cy="0"/>
        </a:xfrm>
      </p:grpSpPr>
      <p:sp>
        <p:nvSpPr>
          <p:cNvPr id="1039" name="Google Shape;1039;p23"/>
          <p:cNvSpPr txBox="1"/>
          <p:nvPr/>
        </p:nvSpPr>
        <p:spPr>
          <a:xfrm>
            <a:off x="2411725" y="1065360"/>
            <a:ext cx="6288300" cy="2991588"/>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rgbClr val="191919"/>
                </a:highlight>
                <a:latin typeface="Arial"/>
                <a:ea typeface="Arial"/>
                <a:cs typeface="Arial"/>
                <a:sym typeface="Arial"/>
              </a:rPr>
              <a:t>Presentation title slide options</a:t>
            </a:r>
            <a:endParaRPr b="1" sz="7200">
              <a:solidFill>
                <a:srgbClr val="FFFFFF"/>
              </a:solidFill>
              <a:highlight>
                <a:srgbClr val="191919"/>
              </a:highlight>
              <a:latin typeface="Arial"/>
              <a:ea typeface="Arial"/>
              <a:cs typeface="Arial"/>
              <a:sym typeface="Arial"/>
            </a:endParaRPr>
          </a:p>
        </p:txBody>
      </p:sp>
      <p:sp>
        <p:nvSpPr>
          <p:cNvPr id="1040" name="Google Shape;1040;p2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p:cSld name="23: *Presentation title slide with preheader">
    <p:spTree>
      <p:nvGrpSpPr>
        <p:cNvPr id="1041" name="Shape 1041"/>
        <p:cNvGrpSpPr/>
        <p:nvPr/>
      </p:nvGrpSpPr>
      <p:grpSpPr>
        <a:xfrm>
          <a:off x="0" y="0"/>
          <a:ext cx="0" cy="0"/>
          <a:chOff x="0" y="0"/>
          <a:chExt cx="0" cy="0"/>
        </a:xfrm>
      </p:grpSpPr>
      <p:sp>
        <p:nvSpPr>
          <p:cNvPr id="1042" name="Google Shape;1042;p24"/>
          <p:cNvSpPr txBox="1"/>
          <p:nvPr>
            <p:ph type="ctrTitle"/>
          </p:nvPr>
        </p:nvSpPr>
        <p:spPr>
          <a:xfrm>
            <a:off x="420625" y="1150944"/>
            <a:ext cx="8411700" cy="6647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3600"/>
              <a:buNone/>
              <a:defRPr sz="4800"/>
            </a:lvl1pPr>
            <a:lvl2pPr lvl="1" algn="ctr">
              <a:lnSpc>
                <a:spcPct val="115000"/>
              </a:lnSpc>
              <a:spcBef>
                <a:spcPts val="0"/>
              </a:spcBef>
              <a:spcAft>
                <a:spcPts val="0"/>
              </a:spcAft>
              <a:buSzPts val="3600"/>
              <a:buNone/>
              <a:defRPr sz="4800"/>
            </a:lvl2pPr>
            <a:lvl3pPr lvl="2" algn="ctr">
              <a:lnSpc>
                <a:spcPct val="115000"/>
              </a:lnSpc>
              <a:spcBef>
                <a:spcPts val="800"/>
              </a:spcBef>
              <a:spcAft>
                <a:spcPts val="0"/>
              </a:spcAft>
              <a:buSzPts val="3600"/>
              <a:buNone/>
              <a:defRPr sz="4800"/>
            </a:lvl3pPr>
            <a:lvl4pPr lvl="3" algn="ctr">
              <a:lnSpc>
                <a:spcPct val="115000"/>
              </a:lnSpc>
              <a:spcBef>
                <a:spcPts val="800"/>
              </a:spcBef>
              <a:spcAft>
                <a:spcPts val="0"/>
              </a:spcAft>
              <a:buSzPts val="3600"/>
              <a:buNone/>
              <a:defRPr sz="4800"/>
            </a:lvl4pPr>
            <a:lvl5pPr lvl="4" algn="ctr">
              <a:lnSpc>
                <a:spcPct val="115000"/>
              </a:lnSpc>
              <a:spcBef>
                <a:spcPts val="800"/>
              </a:spcBef>
              <a:spcAft>
                <a:spcPts val="0"/>
              </a:spcAft>
              <a:buSzPts val="3600"/>
              <a:buNone/>
              <a:defRPr sz="4800"/>
            </a:lvl5pPr>
            <a:lvl6pPr lvl="5" algn="ctr">
              <a:lnSpc>
                <a:spcPct val="115000"/>
              </a:lnSpc>
              <a:spcBef>
                <a:spcPts val="800"/>
              </a:spcBef>
              <a:spcAft>
                <a:spcPts val="0"/>
              </a:spcAft>
              <a:buSzPts val="3600"/>
              <a:buNone/>
              <a:defRPr sz="4800"/>
            </a:lvl6pPr>
            <a:lvl7pPr lvl="6" algn="ctr">
              <a:lnSpc>
                <a:spcPct val="115000"/>
              </a:lnSpc>
              <a:spcBef>
                <a:spcPts val="800"/>
              </a:spcBef>
              <a:spcAft>
                <a:spcPts val="0"/>
              </a:spcAft>
              <a:buSzPts val="3600"/>
              <a:buNone/>
              <a:defRPr sz="4800"/>
            </a:lvl7pPr>
            <a:lvl8pPr lvl="7" algn="ctr">
              <a:lnSpc>
                <a:spcPct val="115000"/>
              </a:lnSpc>
              <a:spcBef>
                <a:spcPts val="800"/>
              </a:spcBef>
              <a:spcAft>
                <a:spcPts val="0"/>
              </a:spcAft>
              <a:buSzPts val="3600"/>
              <a:buNone/>
              <a:defRPr sz="4800"/>
            </a:lvl8pPr>
            <a:lvl9pPr lvl="8" algn="ctr">
              <a:lnSpc>
                <a:spcPct val="115000"/>
              </a:lnSpc>
              <a:spcBef>
                <a:spcPts val="800"/>
              </a:spcBef>
              <a:spcAft>
                <a:spcPts val="800"/>
              </a:spcAft>
              <a:buSzPts val="3600"/>
              <a:buNone/>
              <a:defRPr sz="4800"/>
            </a:lvl9pPr>
          </a:lstStyle>
          <a:p/>
        </p:txBody>
      </p:sp>
      <p:sp>
        <p:nvSpPr>
          <p:cNvPr id="1043" name="Google Shape;1043;p24"/>
          <p:cNvSpPr txBox="1"/>
          <p:nvPr>
            <p:ph idx="1" type="subTitle"/>
          </p:nvPr>
        </p:nvSpPr>
        <p:spPr>
          <a:xfrm>
            <a:off x="420625" y="886975"/>
            <a:ext cx="8411700" cy="2461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b="1" sz="1600">
                <a:highlight>
                  <a:schemeClr val="accent1"/>
                </a:highlight>
              </a:defRPr>
            </a:lvl1pPr>
            <a:lvl2pPr lvl="1" algn="ctr">
              <a:lnSpc>
                <a:spcPct val="100000"/>
              </a:lnSpc>
              <a:spcBef>
                <a:spcPts val="0"/>
              </a:spcBef>
              <a:spcAft>
                <a:spcPts val="0"/>
              </a:spcAft>
              <a:buSzPts val="2100"/>
              <a:buNone/>
              <a:defRPr sz="2800">
                <a:highlight>
                  <a:schemeClr val="accent1"/>
                </a:highlight>
              </a:defRPr>
            </a:lvl2pPr>
            <a:lvl3pPr lvl="2" algn="ctr">
              <a:lnSpc>
                <a:spcPct val="100000"/>
              </a:lnSpc>
              <a:spcBef>
                <a:spcPts val="0"/>
              </a:spcBef>
              <a:spcAft>
                <a:spcPts val="0"/>
              </a:spcAft>
              <a:buSzPts val="2100"/>
              <a:buNone/>
              <a:defRPr sz="2800">
                <a:highlight>
                  <a:schemeClr val="accent1"/>
                </a:highlight>
              </a:defRPr>
            </a:lvl3pPr>
            <a:lvl4pPr lvl="3" algn="ctr">
              <a:lnSpc>
                <a:spcPct val="100000"/>
              </a:lnSpc>
              <a:spcBef>
                <a:spcPts val="0"/>
              </a:spcBef>
              <a:spcAft>
                <a:spcPts val="0"/>
              </a:spcAft>
              <a:buSzPts val="2100"/>
              <a:buNone/>
              <a:defRPr sz="2800">
                <a:highlight>
                  <a:schemeClr val="accent1"/>
                </a:highlight>
              </a:defRPr>
            </a:lvl4pPr>
            <a:lvl5pPr lvl="4" algn="ctr">
              <a:lnSpc>
                <a:spcPct val="100000"/>
              </a:lnSpc>
              <a:spcBef>
                <a:spcPts val="0"/>
              </a:spcBef>
              <a:spcAft>
                <a:spcPts val="0"/>
              </a:spcAft>
              <a:buSzPts val="2100"/>
              <a:buNone/>
              <a:defRPr sz="2800">
                <a:highlight>
                  <a:schemeClr val="accent1"/>
                </a:highlight>
              </a:defRPr>
            </a:lvl5pPr>
            <a:lvl6pPr lvl="5" algn="ctr">
              <a:lnSpc>
                <a:spcPct val="100000"/>
              </a:lnSpc>
              <a:spcBef>
                <a:spcPts val="0"/>
              </a:spcBef>
              <a:spcAft>
                <a:spcPts val="0"/>
              </a:spcAft>
              <a:buSzPts val="2100"/>
              <a:buNone/>
              <a:defRPr sz="2800">
                <a:highlight>
                  <a:schemeClr val="accent1"/>
                </a:highlight>
              </a:defRPr>
            </a:lvl6pPr>
            <a:lvl7pPr lvl="6" algn="ctr">
              <a:lnSpc>
                <a:spcPct val="100000"/>
              </a:lnSpc>
              <a:spcBef>
                <a:spcPts val="0"/>
              </a:spcBef>
              <a:spcAft>
                <a:spcPts val="0"/>
              </a:spcAft>
              <a:buSzPts val="2100"/>
              <a:buNone/>
              <a:defRPr sz="2800">
                <a:highlight>
                  <a:schemeClr val="accent1"/>
                </a:highlight>
              </a:defRPr>
            </a:lvl7pPr>
            <a:lvl8pPr lvl="7" algn="ctr">
              <a:lnSpc>
                <a:spcPct val="100000"/>
              </a:lnSpc>
              <a:spcBef>
                <a:spcPts val="0"/>
              </a:spcBef>
              <a:spcAft>
                <a:spcPts val="0"/>
              </a:spcAft>
              <a:buSzPts val="2100"/>
              <a:buNone/>
              <a:defRPr sz="2800">
                <a:highlight>
                  <a:schemeClr val="accent1"/>
                </a:highlight>
              </a:defRPr>
            </a:lvl8pPr>
            <a:lvl9pPr lvl="8" algn="ctr">
              <a:lnSpc>
                <a:spcPct val="100000"/>
              </a:lnSpc>
              <a:spcBef>
                <a:spcPts val="0"/>
              </a:spcBef>
              <a:spcAft>
                <a:spcPts val="0"/>
              </a:spcAft>
              <a:buSzPts val="2100"/>
              <a:buNone/>
              <a:defRPr sz="2800">
                <a:highlight>
                  <a:schemeClr val="accent1"/>
                </a:highlight>
              </a:defRPr>
            </a:lvl9pPr>
          </a:lstStyle>
          <a:p/>
        </p:txBody>
      </p:sp>
      <p:pic>
        <p:nvPicPr>
          <p:cNvPr descr="ASU_Horiz_RGB_Digital_MaroonGold.png" id="1044" name="Google Shape;1044;p24"/>
          <p:cNvPicPr preferRelativeResize="0"/>
          <p:nvPr/>
        </p:nvPicPr>
        <p:blipFill rotWithShape="1">
          <a:blip r:embed="rId2">
            <a:alphaModFix/>
          </a:blip>
          <a:srcRect b="14157" l="3992" r="2038" t="13044"/>
          <a:stretch/>
        </p:blipFill>
        <p:spPr>
          <a:xfrm>
            <a:off x="310823" y="4137962"/>
            <a:ext cx="3767325" cy="810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p:cSld name="23: *Presentation title slide with photo background">
    <p:spTree>
      <p:nvGrpSpPr>
        <p:cNvPr id="1045" name="Shape 1045"/>
        <p:cNvGrpSpPr/>
        <p:nvPr/>
      </p:nvGrpSpPr>
      <p:grpSpPr>
        <a:xfrm>
          <a:off x="0" y="0"/>
          <a:ext cx="0" cy="0"/>
          <a:chOff x="0" y="0"/>
          <a:chExt cx="0" cy="0"/>
        </a:xfrm>
      </p:grpSpPr>
      <p:sp>
        <p:nvSpPr>
          <p:cNvPr id="1046" name="Google Shape;1046;p25"/>
          <p:cNvSpPr/>
          <p:nvPr>
            <p:ph idx="2" type="pic"/>
          </p:nvPr>
        </p:nvSpPr>
        <p:spPr>
          <a:xfrm>
            <a:off x="0" y="-9225"/>
            <a:ext cx="9144000" cy="3893700"/>
          </a:xfrm>
          <a:prstGeom prst="rect">
            <a:avLst/>
          </a:prstGeom>
          <a:solidFill>
            <a:schemeClr val="lt2"/>
          </a:solidFill>
          <a:ln>
            <a:noFill/>
          </a:ln>
        </p:spPr>
      </p:sp>
      <p:sp>
        <p:nvSpPr>
          <p:cNvPr id="1047" name="Google Shape;1047;p25"/>
          <p:cNvSpPr txBox="1"/>
          <p:nvPr>
            <p:ph type="ctrTitle"/>
          </p:nvPr>
        </p:nvSpPr>
        <p:spPr>
          <a:xfrm>
            <a:off x="420625" y="2570162"/>
            <a:ext cx="8411700" cy="742487"/>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SzPts val="3600"/>
              <a:buNone/>
              <a:defRPr sz="4800">
                <a:highlight>
                  <a:schemeClr val="lt1"/>
                </a:highlight>
              </a:defRPr>
            </a:lvl1pPr>
            <a:lvl2pPr lvl="1" algn="ctr">
              <a:lnSpc>
                <a:spcPct val="115000"/>
              </a:lnSpc>
              <a:spcBef>
                <a:spcPts val="0"/>
              </a:spcBef>
              <a:spcAft>
                <a:spcPts val="0"/>
              </a:spcAft>
              <a:buSzPts val="3600"/>
              <a:buNone/>
              <a:defRPr sz="4800"/>
            </a:lvl2pPr>
            <a:lvl3pPr lvl="2" algn="ctr">
              <a:lnSpc>
                <a:spcPct val="115000"/>
              </a:lnSpc>
              <a:spcBef>
                <a:spcPts val="800"/>
              </a:spcBef>
              <a:spcAft>
                <a:spcPts val="0"/>
              </a:spcAft>
              <a:buSzPts val="3600"/>
              <a:buNone/>
              <a:defRPr sz="4800"/>
            </a:lvl3pPr>
            <a:lvl4pPr lvl="3" algn="ctr">
              <a:lnSpc>
                <a:spcPct val="115000"/>
              </a:lnSpc>
              <a:spcBef>
                <a:spcPts val="800"/>
              </a:spcBef>
              <a:spcAft>
                <a:spcPts val="0"/>
              </a:spcAft>
              <a:buSzPts val="3600"/>
              <a:buNone/>
              <a:defRPr sz="4800"/>
            </a:lvl4pPr>
            <a:lvl5pPr lvl="4" algn="ctr">
              <a:lnSpc>
                <a:spcPct val="115000"/>
              </a:lnSpc>
              <a:spcBef>
                <a:spcPts val="800"/>
              </a:spcBef>
              <a:spcAft>
                <a:spcPts val="0"/>
              </a:spcAft>
              <a:buSzPts val="3600"/>
              <a:buNone/>
              <a:defRPr sz="4800"/>
            </a:lvl5pPr>
            <a:lvl6pPr lvl="5" algn="ctr">
              <a:lnSpc>
                <a:spcPct val="115000"/>
              </a:lnSpc>
              <a:spcBef>
                <a:spcPts val="800"/>
              </a:spcBef>
              <a:spcAft>
                <a:spcPts val="0"/>
              </a:spcAft>
              <a:buSzPts val="3600"/>
              <a:buNone/>
              <a:defRPr sz="4800"/>
            </a:lvl6pPr>
            <a:lvl7pPr lvl="6" algn="ctr">
              <a:lnSpc>
                <a:spcPct val="115000"/>
              </a:lnSpc>
              <a:spcBef>
                <a:spcPts val="800"/>
              </a:spcBef>
              <a:spcAft>
                <a:spcPts val="0"/>
              </a:spcAft>
              <a:buSzPts val="3600"/>
              <a:buNone/>
              <a:defRPr sz="4800"/>
            </a:lvl7pPr>
            <a:lvl8pPr lvl="7" algn="ctr">
              <a:lnSpc>
                <a:spcPct val="115000"/>
              </a:lnSpc>
              <a:spcBef>
                <a:spcPts val="800"/>
              </a:spcBef>
              <a:spcAft>
                <a:spcPts val="0"/>
              </a:spcAft>
              <a:buSzPts val="3600"/>
              <a:buNone/>
              <a:defRPr sz="4800"/>
            </a:lvl8pPr>
            <a:lvl9pPr lvl="8" algn="ctr">
              <a:lnSpc>
                <a:spcPct val="115000"/>
              </a:lnSpc>
              <a:spcBef>
                <a:spcPts val="800"/>
              </a:spcBef>
              <a:spcAft>
                <a:spcPts val="800"/>
              </a:spcAft>
              <a:buSzPts val="3600"/>
              <a:buNone/>
              <a:defRPr sz="4800"/>
            </a:lvl9pPr>
          </a:lstStyle>
          <a:p/>
        </p:txBody>
      </p:sp>
      <p:sp>
        <p:nvSpPr>
          <p:cNvPr id="1048" name="Google Shape;1048;p25"/>
          <p:cNvSpPr txBox="1"/>
          <p:nvPr>
            <p:ph idx="1" type="body"/>
          </p:nvPr>
        </p:nvSpPr>
        <p:spPr>
          <a:xfrm>
            <a:off x="4197100" y="4253675"/>
            <a:ext cx="4608300" cy="184666"/>
          </a:xfrm>
          <a:prstGeom prst="rect">
            <a:avLst/>
          </a:prstGeom>
          <a:noFill/>
          <a:ln>
            <a:noFill/>
          </a:ln>
        </p:spPr>
        <p:txBody>
          <a:bodyPr anchorCtr="0" anchor="t" bIns="0" lIns="0" spcFirstLastPara="1" rIns="0" wrap="square" tIns="0">
            <a:spAutoFit/>
          </a:bodyPr>
          <a:lstStyle>
            <a:lvl1pPr indent="-285750" lvl="0" marL="457200" algn="l">
              <a:lnSpc>
                <a:spcPct val="100000"/>
              </a:lnSpc>
              <a:spcBef>
                <a:spcPts val="0"/>
              </a:spcBef>
              <a:spcAft>
                <a:spcPts val="0"/>
              </a:spcAft>
              <a:buClr>
                <a:schemeClr val="dk1"/>
              </a:buClr>
              <a:buSzPts val="900"/>
              <a:buChar char="●"/>
              <a:defRPr b="1" sz="1200">
                <a:solidFill>
                  <a:schemeClr val="dk1"/>
                </a:solidFill>
              </a:defRPr>
            </a:lvl1pPr>
            <a:lvl2pPr indent="-285750" lvl="1" marL="914400" algn="l">
              <a:lnSpc>
                <a:spcPct val="100000"/>
              </a:lnSpc>
              <a:spcBef>
                <a:spcPts val="800"/>
              </a:spcBef>
              <a:spcAft>
                <a:spcPts val="0"/>
              </a:spcAft>
              <a:buClr>
                <a:schemeClr val="dk1"/>
              </a:buClr>
              <a:buSzPts val="900"/>
              <a:buChar char="○"/>
              <a:defRPr b="1" sz="1200">
                <a:solidFill>
                  <a:schemeClr val="dk1"/>
                </a:solidFill>
              </a:defRPr>
            </a:lvl2pPr>
            <a:lvl3pPr indent="-285750" lvl="2" marL="1371600" algn="l">
              <a:lnSpc>
                <a:spcPct val="100000"/>
              </a:lnSpc>
              <a:spcBef>
                <a:spcPts val="800"/>
              </a:spcBef>
              <a:spcAft>
                <a:spcPts val="0"/>
              </a:spcAft>
              <a:buClr>
                <a:schemeClr val="dk1"/>
              </a:buClr>
              <a:buSzPts val="900"/>
              <a:buChar char="■"/>
              <a:defRPr b="1" sz="1200">
                <a:solidFill>
                  <a:schemeClr val="dk1"/>
                </a:solidFill>
              </a:defRPr>
            </a:lvl3pPr>
            <a:lvl4pPr indent="-285750" lvl="3" marL="1828800" algn="l">
              <a:lnSpc>
                <a:spcPct val="100000"/>
              </a:lnSpc>
              <a:spcBef>
                <a:spcPts val="800"/>
              </a:spcBef>
              <a:spcAft>
                <a:spcPts val="0"/>
              </a:spcAft>
              <a:buClr>
                <a:schemeClr val="dk1"/>
              </a:buClr>
              <a:buSzPts val="900"/>
              <a:buChar char="●"/>
              <a:defRPr b="1" sz="1200">
                <a:solidFill>
                  <a:schemeClr val="dk1"/>
                </a:solidFill>
              </a:defRPr>
            </a:lvl4pPr>
            <a:lvl5pPr indent="-285750" lvl="4" marL="2286000" algn="l">
              <a:lnSpc>
                <a:spcPct val="100000"/>
              </a:lnSpc>
              <a:spcBef>
                <a:spcPts val="800"/>
              </a:spcBef>
              <a:spcAft>
                <a:spcPts val="0"/>
              </a:spcAft>
              <a:buClr>
                <a:schemeClr val="dk1"/>
              </a:buClr>
              <a:buSzPts val="900"/>
              <a:buChar char="○"/>
              <a:defRPr b="1" sz="1200">
                <a:solidFill>
                  <a:schemeClr val="dk1"/>
                </a:solidFill>
              </a:defRPr>
            </a:lvl5pPr>
            <a:lvl6pPr indent="-285750" lvl="5" marL="2743200" algn="l">
              <a:lnSpc>
                <a:spcPct val="100000"/>
              </a:lnSpc>
              <a:spcBef>
                <a:spcPts val="800"/>
              </a:spcBef>
              <a:spcAft>
                <a:spcPts val="0"/>
              </a:spcAft>
              <a:buClr>
                <a:schemeClr val="dk1"/>
              </a:buClr>
              <a:buSzPts val="900"/>
              <a:buChar char="■"/>
              <a:defRPr b="1" sz="1200">
                <a:solidFill>
                  <a:schemeClr val="dk1"/>
                </a:solidFill>
              </a:defRPr>
            </a:lvl6pPr>
            <a:lvl7pPr indent="-285750" lvl="6" marL="3200400" algn="l">
              <a:lnSpc>
                <a:spcPct val="100000"/>
              </a:lnSpc>
              <a:spcBef>
                <a:spcPts val="800"/>
              </a:spcBef>
              <a:spcAft>
                <a:spcPts val="0"/>
              </a:spcAft>
              <a:buClr>
                <a:schemeClr val="dk1"/>
              </a:buClr>
              <a:buSzPts val="900"/>
              <a:buChar char="●"/>
              <a:defRPr b="1" sz="1200">
                <a:solidFill>
                  <a:schemeClr val="dk1"/>
                </a:solidFill>
              </a:defRPr>
            </a:lvl7pPr>
            <a:lvl8pPr indent="-285750" lvl="7" marL="3657600" algn="l">
              <a:lnSpc>
                <a:spcPct val="100000"/>
              </a:lnSpc>
              <a:spcBef>
                <a:spcPts val="800"/>
              </a:spcBef>
              <a:spcAft>
                <a:spcPts val="0"/>
              </a:spcAft>
              <a:buClr>
                <a:schemeClr val="dk1"/>
              </a:buClr>
              <a:buSzPts val="900"/>
              <a:buChar char="○"/>
              <a:defRPr b="1" sz="1200">
                <a:solidFill>
                  <a:schemeClr val="dk1"/>
                </a:solidFill>
              </a:defRPr>
            </a:lvl8pPr>
            <a:lvl9pPr indent="-285750" lvl="8" marL="4114800" algn="l">
              <a:lnSpc>
                <a:spcPct val="100000"/>
              </a:lnSpc>
              <a:spcBef>
                <a:spcPts val="800"/>
              </a:spcBef>
              <a:spcAft>
                <a:spcPts val="800"/>
              </a:spcAft>
              <a:buClr>
                <a:schemeClr val="dk1"/>
              </a:buClr>
              <a:buSzPts val="900"/>
              <a:buChar char="■"/>
              <a:defRPr b="1" sz="1200">
                <a:solidFill>
                  <a:schemeClr val="dk1"/>
                </a:solidFill>
              </a:defRPr>
            </a:lvl9pPr>
          </a:lstStyle>
          <a:p/>
        </p:txBody>
      </p:sp>
      <p:pic>
        <p:nvPicPr>
          <p:cNvPr descr="ASU_Horiz_RGB_Digital_MaroonGold.png" id="1049" name="Google Shape;1049;p25"/>
          <p:cNvPicPr preferRelativeResize="0"/>
          <p:nvPr/>
        </p:nvPicPr>
        <p:blipFill rotWithShape="1">
          <a:blip r:embed="rId2">
            <a:alphaModFix/>
          </a:blip>
          <a:srcRect b="14157" l="3992" r="2038" t="13044"/>
          <a:stretch/>
        </p:blipFill>
        <p:spPr>
          <a:xfrm>
            <a:off x="310823" y="4137962"/>
            <a:ext cx="3767325" cy="810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options divider (choose from following templates →)">
  <p:cSld name="23: Agenda slide options divider (choose from following templates →)">
    <p:bg>
      <p:bgPr>
        <a:solidFill>
          <a:schemeClr val="lt2"/>
        </a:solidFill>
      </p:bgPr>
    </p:bg>
    <p:spTree>
      <p:nvGrpSpPr>
        <p:cNvPr id="1050" name="Shape 1050"/>
        <p:cNvGrpSpPr/>
        <p:nvPr/>
      </p:nvGrpSpPr>
      <p:grpSpPr>
        <a:xfrm>
          <a:off x="0" y="0"/>
          <a:ext cx="0" cy="0"/>
          <a:chOff x="0" y="0"/>
          <a:chExt cx="0" cy="0"/>
        </a:xfrm>
      </p:grpSpPr>
      <p:sp>
        <p:nvSpPr>
          <p:cNvPr id="1051" name="Google Shape;1051;p26"/>
          <p:cNvSpPr txBox="1"/>
          <p:nvPr/>
        </p:nvSpPr>
        <p:spPr>
          <a:xfrm>
            <a:off x="2411725" y="1065360"/>
            <a:ext cx="6288300" cy="2991588"/>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rgbClr val="191919"/>
                </a:highlight>
                <a:latin typeface="Arial"/>
                <a:ea typeface="Arial"/>
                <a:cs typeface="Arial"/>
                <a:sym typeface="Arial"/>
              </a:rPr>
              <a:t>Agenda or schedule slide options</a:t>
            </a:r>
            <a:endParaRPr b="1" sz="7200">
              <a:solidFill>
                <a:srgbClr val="FFFFFF"/>
              </a:solidFill>
              <a:highlight>
                <a:srgbClr val="191919"/>
              </a:highlight>
              <a:latin typeface="Arial"/>
              <a:ea typeface="Arial"/>
              <a:cs typeface="Arial"/>
              <a:sym typeface="Arial"/>
            </a:endParaRPr>
          </a:p>
        </p:txBody>
      </p:sp>
      <p:sp>
        <p:nvSpPr>
          <p:cNvPr id="1052" name="Google Shape;1052;p26"/>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white">
  <p:cSld name="23: Agenda — white">
    <p:bg>
      <p:bgPr>
        <a:solidFill>
          <a:schemeClr val="lt1"/>
        </a:solidFill>
      </p:bgPr>
    </p:bg>
    <p:spTree>
      <p:nvGrpSpPr>
        <p:cNvPr id="1053" name="Shape 1053"/>
        <p:cNvGrpSpPr/>
        <p:nvPr/>
      </p:nvGrpSpPr>
      <p:grpSpPr>
        <a:xfrm>
          <a:off x="0" y="0"/>
          <a:ext cx="0" cy="0"/>
          <a:chOff x="0" y="0"/>
          <a:chExt cx="0" cy="0"/>
        </a:xfrm>
      </p:grpSpPr>
      <p:sp>
        <p:nvSpPr>
          <p:cNvPr id="1054" name="Google Shape;1054;p27"/>
          <p:cNvSpPr txBox="1"/>
          <p:nvPr>
            <p:ph type="title"/>
          </p:nvPr>
        </p:nvSpPr>
        <p:spPr>
          <a:xfrm>
            <a:off x="320050" y="320050"/>
            <a:ext cx="3035700" cy="4508100"/>
          </a:xfrm>
          <a:prstGeom prst="rect">
            <a:avLst/>
          </a:prstGeom>
          <a:noFill/>
          <a:ln>
            <a:noFill/>
          </a:ln>
        </p:spPr>
        <p:txBody>
          <a:bodyPr anchorCtr="0" anchor="ctr" bIns="0" lIns="0" spcFirstLastPara="1" rIns="0" wrap="square" tIns="0">
            <a:noAutofit/>
          </a:bodyPr>
          <a:lstStyle>
            <a:lvl1pPr lvl="0" algn="r">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cxnSp>
        <p:nvCxnSpPr>
          <p:cNvPr id="1055" name="Google Shape;1055;p27"/>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1056" name="Google Shape;1056;p27"/>
          <p:cNvSpPr txBox="1"/>
          <p:nvPr>
            <p:ph idx="1" type="body"/>
          </p:nvPr>
        </p:nvSpPr>
        <p:spPr>
          <a:xfrm>
            <a:off x="4197100" y="322950"/>
            <a:ext cx="4608600" cy="4508100"/>
          </a:xfrm>
          <a:prstGeom prst="rect">
            <a:avLst/>
          </a:prstGeom>
          <a:noFill/>
          <a:ln>
            <a:noFill/>
          </a:ln>
        </p:spPr>
        <p:txBody>
          <a:bodyPr anchorCtr="0" anchor="ctr"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slide options divider (choose from following templates →)">
  <p:cSld name="23: Section intro slide options divider (choose from following templates →)">
    <p:bg>
      <p:bgPr>
        <a:solidFill>
          <a:schemeClr val="lt2"/>
        </a:solidFill>
      </p:bgPr>
    </p:bg>
    <p:spTree>
      <p:nvGrpSpPr>
        <p:cNvPr id="1057" name="Shape 1057"/>
        <p:cNvGrpSpPr/>
        <p:nvPr/>
      </p:nvGrpSpPr>
      <p:grpSpPr>
        <a:xfrm>
          <a:off x="0" y="0"/>
          <a:ext cx="0" cy="0"/>
          <a:chOff x="0" y="0"/>
          <a:chExt cx="0" cy="0"/>
        </a:xfrm>
      </p:grpSpPr>
      <p:sp>
        <p:nvSpPr>
          <p:cNvPr id="1058" name="Google Shape;1058;p28"/>
          <p:cNvSpPr txBox="1"/>
          <p:nvPr/>
        </p:nvSpPr>
        <p:spPr>
          <a:xfrm>
            <a:off x="2411725" y="1579574"/>
            <a:ext cx="6288300" cy="19943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rgbClr val="191919"/>
                </a:highlight>
                <a:latin typeface="Arial"/>
                <a:ea typeface="Arial"/>
                <a:cs typeface="Arial"/>
                <a:sym typeface="Arial"/>
              </a:rPr>
              <a:t>Section intro slide options</a:t>
            </a:r>
            <a:endParaRPr b="1" sz="7200">
              <a:solidFill>
                <a:srgbClr val="FFFFFF"/>
              </a:solidFill>
              <a:highlight>
                <a:srgbClr val="191919"/>
              </a:highlight>
              <a:latin typeface="Arial"/>
              <a:ea typeface="Arial"/>
              <a:cs typeface="Arial"/>
              <a:sym typeface="Arial"/>
            </a:endParaRPr>
          </a:p>
        </p:txBody>
      </p:sp>
      <p:sp>
        <p:nvSpPr>
          <p:cNvPr id="1059" name="Google Shape;1059;p28"/>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23: Section intro — black">
    <p:bg>
      <p:bgPr>
        <a:solidFill>
          <a:schemeClr val="dk1"/>
        </a:solidFill>
      </p:bgPr>
    </p:bg>
    <p:spTree>
      <p:nvGrpSpPr>
        <p:cNvPr id="1060" name="Shape 1060"/>
        <p:cNvGrpSpPr/>
        <p:nvPr/>
      </p:nvGrpSpPr>
      <p:grpSpPr>
        <a:xfrm>
          <a:off x="0" y="0"/>
          <a:ext cx="0" cy="0"/>
          <a:chOff x="0" y="0"/>
          <a:chExt cx="0" cy="0"/>
        </a:xfrm>
      </p:grpSpPr>
      <p:pic>
        <p:nvPicPr>
          <p:cNvPr id="1061" name="Google Shape;1061;p29"/>
          <p:cNvPicPr preferRelativeResize="0"/>
          <p:nvPr/>
        </p:nvPicPr>
        <p:blipFill rotWithShape="1">
          <a:blip r:embed="rId2">
            <a:alphaModFix/>
          </a:blip>
          <a:srcRect b="8919" l="7060" r="5883" t="13179"/>
          <a:stretch/>
        </p:blipFill>
        <p:spPr>
          <a:xfrm>
            <a:off x="7964426" y="4428975"/>
            <a:ext cx="930449" cy="489050"/>
          </a:xfrm>
          <a:prstGeom prst="rect">
            <a:avLst/>
          </a:prstGeom>
          <a:noFill/>
          <a:ln>
            <a:noFill/>
          </a:ln>
        </p:spPr>
      </p:pic>
      <p:sp>
        <p:nvSpPr>
          <p:cNvPr id="1062" name="Google Shape;1062;p29"/>
          <p:cNvSpPr txBox="1"/>
          <p:nvPr>
            <p:ph type="title"/>
          </p:nvPr>
        </p:nvSpPr>
        <p:spPr>
          <a:xfrm>
            <a:off x="420625" y="320050"/>
            <a:ext cx="8411700" cy="45081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3600"/>
              <a:buNone/>
              <a:defRPr sz="4800">
                <a:solidFill>
                  <a:schemeClr val="accent1"/>
                </a:solidFill>
              </a:defRPr>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23: Section intro — maroon">
    <p:bg>
      <p:bgPr>
        <a:solidFill>
          <a:schemeClr val="accent2"/>
        </a:solidFill>
      </p:bgPr>
    </p:bg>
    <p:spTree>
      <p:nvGrpSpPr>
        <p:cNvPr id="1063" name="Shape 1063"/>
        <p:cNvGrpSpPr/>
        <p:nvPr/>
      </p:nvGrpSpPr>
      <p:grpSpPr>
        <a:xfrm>
          <a:off x="0" y="0"/>
          <a:ext cx="0" cy="0"/>
          <a:chOff x="0" y="0"/>
          <a:chExt cx="0" cy="0"/>
        </a:xfrm>
      </p:grpSpPr>
      <p:pic>
        <p:nvPicPr>
          <p:cNvPr id="1064" name="Google Shape;1064;p30"/>
          <p:cNvPicPr preferRelativeResize="0"/>
          <p:nvPr/>
        </p:nvPicPr>
        <p:blipFill rotWithShape="1">
          <a:blip r:embed="rId2">
            <a:alphaModFix/>
          </a:blip>
          <a:srcRect b="8919" l="7060" r="5883" t="13179"/>
          <a:stretch/>
        </p:blipFill>
        <p:spPr>
          <a:xfrm>
            <a:off x="7964426" y="4428975"/>
            <a:ext cx="930449" cy="489050"/>
          </a:xfrm>
          <a:prstGeom prst="rect">
            <a:avLst/>
          </a:prstGeom>
          <a:noFill/>
          <a:ln>
            <a:noFill/>
          </a:ln>
        </p:spPr>
      </p:pic>
      <p:sp>
        <p:nvSpPr>
          <p:cNvPr id="1065" name="Google Shape;1065;p30"/>
          <p:cNvSpPr txBox="1"/>
          <p:nvPr>
            <p:ph type="title"/>
          </p:nvPr>
        </p:nvSpPr>
        <p:spPr>
          <a:xfrm>
            <a:off x="420625" y="320050"/>
            <a:ext cx="8411700" cy="45081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3600"/>
              <a:buNone/>
              <a:defRPr sz="4800">
                <a:solidFill>
                  <a:schemeClr val="lt1"/>
                </a:solidFill>
              </a:defRPr>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white">
  <p:cSld name="23: Section intro with preheader — white">
    <p:spTree>
      <p:nvGrpSpPr>
        <p:cNvPr id="1066" name="Shape 1066"/>
        <p:cNvGrpSpPr/>
        <p:nvPr/>
      </p:nvGrpSpPr>
      <p:grpSpPr>
        <a:xfrm>
          <a:off x="0" y="0"/>
          <a:ext cx="0" cy="0"/>
          <a:chOff x="0" y="0"/>
          <a:chExt cx="0" cy="0"/>
        </a:xfrm>
      </p:grpSpPr>
      <p:sp>
        <p:nvSpPr>
          <p:cNvPr id="1067" name="Google Shape;1067;p31"/>
          <p:cNvSpPr txBox="1"/>
          <p:nvPr>
            <p:ph type="title"/>
          </p:nvPr>
        </p:nvSpPr>
        <p:spPr>
          <a:xfrm>
            <a:off x="420625" y="1144075"/>
            <a:ext cx="8385000" cy="3684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SzPts val="4500"/>
              <a:buNone/>
              <a:defRPr sz="6000"/>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
        <p:nvSpPr>
          <p:cNvPr id="1068" name="Google Shape;1068;p31"/>
          <p:cNvSpPr txBox="1"/>
          <p:nvPr>
            <p:ph idx="1" type="subTitle"/>
          </p:nvPr>
        </p:nvSpPr>
        <p:spPr>
          <a:xfrm>
            <a:off x="420625" y="886975"/>
            <a:ext cx="8411700" cy="2461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b="1" sz="1600">
                <a:highlight>
                  <a:schemeClr val="accent1"/>
                </a:highlight>
              </a:defRPr>
            </a:lvl1pPr>
            <a:lvl2pPr lvl="1" algn="ctr">
              <a:lnSpc>
                <a:spcPct val="100000"/>
              </a:lnSpc>
              <a:spcBef>
                <a:spcPts val="0"/>
              </a:spcBef>
              <a:spcAft>
                <a:spcPts val="0"/>
              </a:spcAft>
              <a:buSzPts val="2100"/>
              <a:buNone/>
              <a:defRPr sz="2800">
                <a:highlight>
                  <a:schemeClr val="accent1"/>
                </a:highlight>
              </a:defRPr>
            </a:lvl2pPr>
            <a:lvl3pPr lvl="2" algn="ctr">
              <a:lnSpc>
                <a:spcPct val="100000"/>
              </a:lnSpc>
              <a:spcBef>
                <a:spcPts val="0"/>
              </a:spcBef>
              <a:spcAft>
                <a:spcPts val="0"/>
              </a:spcAft>
              <a:buSzPts val="2100"/>
              <a:buNone/>
              <a:defRPr sz="2800">
                <a:highlight>
                  <a:schemeClr val="accent1"/>
                </a:highlight>
              </a:defRPr>
            </a:lvl3pPr>
            <a:lvl4pPr lvl="3" algn="ctr">
              <a:lnSpc>
                <a:spcPct val="100000"/>
              </a:lnSpc>
              <a:spcBef>
                <a:spcPts val="0"/>
              </a:spcBef>
              <a:spcAft>
                <a:spcPts val="0"/>
              </a:spcAft>
              <a:buSzPts val="2100"/>
              <a:buNone/>
              <a:defRPr sz="2800">
                <a:highlight>
                  <a:schemeClr val="accent1"/>
                </a:highlight>
              </a:defRPr>
            </a:lvl4pPr>
            <a:lvl5pPr lvl="4" algn="ctr">
              <a:lnSpc>
                <a:spcPct val="100000"/>
              </a:lnSpc>
              <a:spcBef>
                <a:spcPts val="0"/>
              </a:spcBef>
              <a:spcAft>
                <a:spcPts val="0"/>
              </a:spcAft>
              <a:buSzPts val="2100"/>
              <a:buNone/>
              <a:defRPr sz="2800">
                <a:highlight>
                  <a:schemeClr val="accent1"/>
                </a:highlight>
              </a:defRPr>
            </a:lvl5pPr>
            <a:lvl6pPr lvl="5" algn="ctr">
              <a:lnSpc>
                <a:spcPct val="100000"/>
              </a:lnSpc>
              <a:spcBef>
                <a:spcPts val="0"/>
              </a:spcBef>
              <a:spcAft>
                <a:spcPts val="0"/>
              </a:spcAft>
              <a:buSzPts val="2100"/>
              <a:buNone/>
              <a:defRPr sz="2800">
                <a:highlight>
                  <a:schemeClr val="accent1"/>
                </a:highlight>
              </a:defRPr>
            </a:lvl6pPr>
            <a:lvl7pPr lvl="6" algn="ctr">
              <a:lnSpc>
                <a:spcPct val="100000"/>
              </a:lnSpc>
              <a:spcBef>
                <a:spcPts val="0"/>
              </a:spcBef>
              <a:spcAft>
                <a:spcPts val="0"/>
              </a:spcAft>
              <a:buSzPts val="2100"/>
              <a:buNone/>
              <a:defRPr sz="2800">
                <a:highlight>
                  <a:schemeClr val="accent1"/>
                </a:highlight>
              </a:defRPr>
            </a:lvl7pPr>
            <a:lvl8pPr lvl="7" algn="ctr">
              <a:lnSpc>
                <a:spcPct val="100000"/>
              </a:lnSpc>
              <a:spcBef>
                <a:spcPts val="0"/>
              </a:spcBef>
              <a:spcAft>
                <a:spcPts val="0"/>
              </a:spcAft>
              <a:buSzPts val="2100"/>
              <a:buNone/>
              <a:defRPr sz="2800">
                <a:highlight>
                  <a:schemeClr val="accent1"/>
                </a:highlight>
              </a:defRPr>
            </a:lvl8pPr>
            <a:lvl9pPr lvl="8" algn="ctr">
              <a:lnSpc>
                <a:spcPct val="100000"/>
              </a:lnSpc>
              <a:spcBef>
                <a:spcPts val="0"/>
              </a:spcBef>
              <a:spcAft>
                <a:spcPts val="0"/>
              </a:spcAft>
              <a:buSzPts val="2100"/>
              <a:buNone/>
              <a:defRPr sz="2800">
                <a:highlight>
                  <a:schemeClr val="accent1"/>
                </a:high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black">
  <p:cSld name="23: Section intro with preheader — black">
    <p:bg>
      <p:bgPr>
        <a:solidFill>
          <a:schemeClr val="dk1"/>
        </a:solidFill>
      </p:bgPr>
    </p:bg>
    <p:spTree>
      <p:nvGrpSpPr>
        <p:cNvPr id="1069" name="Shape 1069"/>
        <p:cNvGrpSpPr/>
        <p:nvPr/>
      </p:nvGrpSpPr>
      <p:grpSpPr>
        <a:xfrm>
          <a:off x="0" y="0"/>
          <a:ext cx="0" cy="0"/>
          <a:chOff x="0" y="0"/>
          <a:chExt cx="0" cy="0"/>
        </a:xfrm>
      </p:grpSpPr>
      <p:sp>
        <p:nvSpPr>
          <p:cNvPr id="1070" name="Google Shape;1070;p32"/>
          <p:cNvSpPr txBox="1"/>
          <p:nvPr>
            <p:ph type="title"/>
          </p:nvPr>
        </p:nvSpPr>
        <p:spPr>
          <a:xfrm>
            <a:off x="420625" y="1144075"/>
            <a:ext cx="8385000" cy="3684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500"/>
              <a:buNone/>
              <a:defRPr sz="6000">
                <a:solidFill>
                  <a:schemeClr val="lt1"/>
                </a:solidFill>
              </a:defRPr>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
        <p:nvSpPr>
          <p:cNvPr id="1071" name="Google Shape;1071;p32"/>
          <p:cNvSpPr txBox="1"/>
          <p:nvPr>
            <p:ph idx="1" type="subTitle"/>
          </p:nvPr>
        </p:nvSpPr>
        <p:spPr>
          <a:xfrm>
            <a:off x="420625" y="886975"/>
            <a:ext cx="8411700" cy="2461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b="1" sz="1600">
                <a:highlight>
                  <a:schemeClr val="accent1"/>
                </a:highlight>
              </a:defRPr>
            </a:lvl1pPr>
            <a:lvl2pPr lvl="1" algn="ctr">
              <a:lnSpc>
                <a:spcPct val="100000"/>
              </a:lnSpc>
              <a:spcBef>
                <a:spcPts val="0"/>
              </a:spcBef>
              <a:spcAft>
                <a:spcPts val="0"/>
              </a:spcAft>
              <a:buSzPts val="2100"/>
              <a:buNone/>
              <a:defRPr sz="2800">
                <a:highlight>
                  <a:schemeClr val="accent1"/>
                </a:highlight>
              </a:defRPr>
            </a:lvl2pPr>
            <a:lvl3pPr lvl="2" algn="ctr">
              <a:lnSpc>
                <a:spcPct val="100000"/>
              </a:lnSpc>
              <a:spcBef>
                <a:spcPts val="0"/>
              </a:spcBef>
              <a:spcAft>
                <a:spcPts val="0"/>
              </a:spcAft>
              <a:buSzPts val="2100"/>
              <a:buNone/>
              <a:defRPr sz="2800">
                <a:highlight>
                  <a:schemeClr val="accent1"/>
                </a:highlight>
              </a:defRPr>
            </a:lvl3pPr>
            <a:lvl4pPr lvl="3" algn="ctr">
              <a:lnSpc>
                <a:spcPct val="100000"/>
              </a:lnSpc>
              <a:spcBef>
                <a:spcPts val="0"/>
              </a:spcBef>
              <a:spcAft>
                <a:spcPts val="0"/>
              </a:spcAft>
              <a:buSzPts val="2100"/>
              <a:buNone/>
              <a:defRPr sz="2800">
                <a:highlight>
                  <a:schemeClr val="accent1"/>
                </a:highlight>
              </a:defRPr>
            </a:lvl4pPr>
            <a:lvl5pPr lvl="4" algn="ctr">
              <a:lnSpc>
                <a:spcPct val="100000"/>
              </a:lnSpc>
              <a:spcBef>
                <a:spcPts val="0"/>
              </a:spcBef>
              <a:spcAft>
                <a:spcPts val="0"/>
              </a:spcAft>
              <a:buSzPts val="2100"/>
              <a:buNone/>
              <a:defRPr sz="2800">
                <a:highlight>
                  <a:schemeClr val="accent1"/>
                </a:highlight>
              </a:defRPr>
            </a:lvl5pPr>
            <a:lvl6pPr lvl="5" algn="ctr">
              <a:lnSpc>
                <a:spcPct val="100000"/>
              </a:lnSpc>
              <a:spcBef>
                <a:spcPts val="0"/>
              </a:spcBef>
              <a:spcAft>
                <a:spcPts val="0"/>
              </a:spcAft>
              <a:buSzPts val="2100"/>
              <a:buNone/>
              <a:defRPr sz="2800">
                <a:highlight>
                  <a:schemeClr val="accent1"/>
                </a:highlight>
              </a:defRPr>
            </a:lvl6pPr>
            <a:lvl7pPr lvl="6" algn="ctr">
              <a:lnSpc>
                <a:spcPct val="100000"/>
              </a:lnSpc>
              <a:spcBef>
                <a:spcPts val="0"/>
              </a:spcBef>
              <a:spcAft>
                <a:spcPts val="0"/>
              </a:spcAft>
              <a:buSzPts val="2100"/>
              <a:buNone/>
              <a:defRPr sz="2800">
                <a:highlight>
                  <a:schemeClr val="accent1"/>
                </a:highlight>
              </a:defRPr>
            </a:lvl7pPr>
            <a:lvl8pPr lvl="7" algn="ctr">
              <a:lnSpc>
                <a:spcPct val="100000"/>
              </a:lnSpc>
              <a:spcBef>
                <a:spcPts val="0"/>
              </a:spcBef>
              <a:spcAft>
                <a:spcPts val="0"/>
              </a:spcAft>
              <a:buSzPts val="2100"/>
              <a:buNone/>
              <a:defRPr sz="2800">
                <a:highlight>
                  <a:schemeClr val="accent1"/>
                </a:highlight>
              </a:defRPr>
            </a:lvl8pPr>
            <a:lvl9pPr lvl="8" algn="ctr">
              <a:lnSpc>
                <a:spcPct val="100000"/>
              </a:lnSpc>
              <a:spcBef>
                <a:spcPts val="0"/>
              </a:spcBef>
              <a:spcAft>
                <a:spcPts val="0"/>
              </a:spcAft>
              <a:buSzPts val="2100"/>
              <a:buNone/>
              <a:defRPr sz="2800">
                <a:highlight>
                  <a:schemeClr val="accent1"/>
                </a:highligh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gold">
  <p:cSld name="23: Section intro with preheader — gold">
    <p:bg>
      <p:bgPr>
        <a:solidFill>
          <a:schemeClr val="accent1"/>
        </a:solidFill>
      </p:bgPr>
    </p:bg>
    <p:spTree>
      <p:nvGrpSpPr>
        <p:cNvPr id="1072" name="Shape 1072"/>
        <p:cNvGrpSpPr/>
        <p:nvPr/>
      </p:nvGrpSpPr>
      <p:grpSpPr>
        <a:xfrm>
          <a:off x="0" y="0"/>
          <a:ext cx="0" cy="0"/>
          <a:chOff x="0" y="0"/>
          <a:chExt cx="0" cy="0"/>
        </a:xfrm>
      </p:grpSpPr>
      <p:sp>
        <p:nvSpPr>
          <p:cNvPr id="1073" name="Google Shape;1073;p33"/>
          <p:cNvSpPr txBox="1"/>
          <p:nvPr>
            <p:ph type="title"/>
          </p:nvPr>
        </p:nvSpPr>
        <p:spPr>
          <a:xfrm>
            <a:off x="420625" y="1144075"/>
            <a:ext cx="8385000" cy="3684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SzPts val="4500"/>
              <a:buNone/>
              <a:defRPr sz="6000"/>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
        <p:nvSpPr>
          <p:cNvPr id="1074" name="Google Shape;1074;p33"/>
          <p:cNvSpPr txBox="1"/>
          <p:nvPr>
            <p:ph idx="1" type="subTitle"/>
          </p:nvPr>
        </p:nvSpPr>
        <p:spPr>
          <a:xfrm>
            <a:off x="420625" y="886975"/>
            <a:ext cx="8411700" cy="2461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b="1" sz="1600">
                <a:highlight>
                  <a:schemeClr val="lt1"/>
                </a:highlight>
              </a:defRPr>
            </a:lvl1pPr>
            <a:lvl2pPr lvl="1" algn="ctr">
              <a:lnSpc>
                <a:spcPct val="100000"/>
              </a:lnSpc>
              <a:spcBef>
                <a:spcPts val="0"/>
              </a:spcBef>
              <a:spcAft>
                <a:spcPts val="0"/>
              </a:spcAft>
              <a:buSzPts val="2100"/>
              <a:buNone/>
              <a:defRPr sz="2800">
                <a:highlight>
                  <a:schemeClr val="accent1"/>
                </a:highlight>
              </a:defRPr>
            </a:lvl2pPr>
            <a:lvl3pPr lvl="2" algn="ctr">
              <a:lnSpc>
                <a:spcPct val="100000"/>
              </a:lnSpc>
              <a:spcBef>
                <a:spcPts val="0"/>
              </a:spcBef>
              <a:spcAft>
                <a:spcPts val="0"/>
              </a:spcAft>
              <a:buSzPts val="2100"/>
              <a:buNone/>
              <a:defRPr sz="2800">
                <a:highlight>
                  <a:schemeClr val="accent1"/>
                </a:highlight>
              </a:defRPr>
            </a:lvl3pPr>
            <a:lvl4pPr lvl="3" algn="ctr">
              <a:lnSpc>
                <a:spcPct val="100000"/>
              </a:lnSpc>
              <a:spcBef>
                <a:spcPts val="0"/>
              </a:spcBef>
              <a:spcAft>
                <a:spcPts val="0"/>
              </a:spcAft>
              <a:buSzPts val="2100"/>
              <a:buNone/>
              <a:defRPr sz="2800">
                <a:highlight>
                  <a:schemeClr val="accent1"/>
                </a:highlight>
              </a:defRPr>
            </a:lvl4pPr>
            <a:lvl5pPr lvl="4" algn="ctr">
              <a:lnSpc>
                <a:spcPct val="100000"/>
              </a:lnSpc>
              <a:spcBef>
                <a:spcPts val="0"/>
              </a:spcBef>
              <a:spcAft>
                <a:spcPts val="0"/>
              </a:spcAft>
              <a:buSzPts val="2100"/>
              <a:buNone/>
              <a:defRPr sz="2800">
                <a:highlight>
                  <a:schemeClr val="accent1"/>
                </a:highlight>
              </a:defRPr>
            </a:lvl5pPr>
            <a:lvl6pPr lvl="5" algn="ctr">
              <a:lnSpc>
                <a:spcPct val="100000"/>
              </a:lnSpc>
              <a:spcBef>
                <a:spcPts val="0"/>
              </a:spcBef>
              <a:spcAft>
                <a:spcPts val="0"/>
              </a:spcAft>
              <a:buSzPts val="2100"/>
              <a:buNone/>
              <a:defRPr sz="2800">
                <a:highlight>
                  <a:schemeClr val="accent1"/>
                </a:highlight>
              </a:defRPr>
            </a:lvl6pPr>
            <a:lvl7pPr lvl="6" algn="ctr">
              <a:lnSpc>
                <a:spcPct val="100000"/>
              </a:lnSpc>
              <a:spcBef>
                <a:spcPts val="0"/>
              </a:spcBef>
              <a:spcAft>
                <a:spcPts val="0"/>
              </a:spcAft>
              <a:buSzPts val="2100"/>
              <a:buNone/>
              <a:defRPr sz="2800">
                <a:highlight>
                  <a:schemeClr val="accent1"/>
                </a:highlight>
              </a:defRPr>
            </a:lvl7pPr>
            <a:lvl8pPr lvl="7" algn="ctr">
              <a:lnSpc>
                <a:spcPct val="100000"/>
              </a:lnSpc>
              <a:spcBef>
                <a:spcPts val="0"/>
              </a:spcBef>
              <a:spcAft>
                <a:spcPts val="0"/>
              </a:spcAft>
              <a:buSzPts val="2100"/>
              <a:buNone/>
              <a:defRPr sz="2800">
                <a:highlight>
                  <a:schemeClr val="accent1"/>
                </a:highlight>
              </a:defRPr>
            </a:lvl8pPr>
            <a:lvl9pPr lvl="8" algn="ctr">
              <a:lnSpc>
                <a:spcPct val="100000"/>
              </a:lnSpc>
              <a:spcBef>
                <a:spcPts val="0"/>
              </a:spcBef>
              <a:spcAft>
                <a:spcPts val="0"/>
              </a:spcAft>
              <a:buSzPts val="2100"/>
              <a:buNone/>
              <a:defRPr sz="2800">
                <a:highlight>
                  <a:schemeClr val="accent1"/>
                </a:high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maroon">
  <p:cSld name="23: Section intro with preheader — maroon">
    <p:bg>
      <p:bgPr>
        <a:solidFill>
          <a:schemeClr val="accent2"/>
        </a:solidFill>
      </p:bgPr>
    </p:bg>
    <p:spTree>
      <p:nvGrpSpPr>
        <p:cNvPr id="1075" name="Shape 1075"/>
        <p:cNvGrpSpPr/>
        <p:nvPr/>
      </p:nvGrpSpPr>
      <p:grpSpPr>
        <a:xfrm>
          <a:off x="0" y="0"/>
          <a:ext cx="0" cy="0"/>
          <a:chOff x="0" y="0"/>
          <a:chExt cx="0" cy="0"/>
        </a:xfrm>
      </p:grpSpPr>
      <p:sp>
        <p:nvSpPr>
          <p:cNvPr id="1076" name="Google Shape;1076;p34"/>
          <p:cNvSpPr txBox="1"/>
          <p:nvPr>
            <p:ph type="title"/>
          </p:nvPr>
        </p:nvSpPr>
        <p:spPr>
          <a:xfrm>
            <a:off x="420625" y="1144075"/>
            <a:ext cx="8385000" cy="3684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500"/>
              <a:buNone/>
              <a:defRPr sz="6000">
                <a:solidFill>
                  <a:schemeClr val="lt1"/>
                </a:solidFill>
              </a:defRPr>
            </a:lvl1pPr>
            <a:lvl2pPr lvl="1" algn="l">
              <a:lnSpc>
                <a:spcPct val="115000"/>
              </a:lnSpc>
              <a:spcBef>
                <a:spcPts val="0"/>
              </a:spcBef>
              <a:spcAft>
                <a:spcPts val="0"/>
              </a:spcAft>
              <a:buSzPts val="2700"/>
              <a:buNone/>
              <a:defRPr sz="3600"/>
            </a:lvl2pPr>
            <a:lvl3pPr lvl="2" algn="l">
              <a:lnSpc>
                <a:spcPct val="115000"/>
              </a:lnSpc>
              <a:spcBef>
                <a:spcPts val="800"/>
              </a:spcBef>
              <a:spcAft>
                <a:spcPts val="0"/>
              </a:spcAft>
              <a:buSzPts val="2700"/>
              <a:buNone/>
              <a:defRPr sz="3600"/>
            </a:lvl3pPr>
            <a:lvl4pPr lvl="3" algn="l">
              <a:lnSpc>
                <a:spcPct val="115000"/>
              </a:lnSpc>
              <a:spcBef>
                <a:spcPts val="800"/>
              </a:spcBef>
              <a:spcAft>
                <a:spcPts val="0"/>
              </a:spcAft>
              <a:buSzPts val="2700"/>
              <a:buNone/>
              <a:defRPr sz="3600"/>
            </a:lvl4pPr>
            <a:lvl5pPr lvl="4" algn="l">
              <a:lnSpc>
                <a:spcPct val="115000"/>
              </a:lnSpc>
              <a:spcBef>
                <a:spcPts val="800"/>
              </a:spcBef>
              <a:spcAft>
                <a:spcPts val="0"/>
              </a:spcAft>
              <a:buSzPts val="2700"/>
              <a:buNone/>
              <a:defRPr sz="3600"/>
            </a:lvl5pPr>
            <a:lvl6pPr lvl="5" algn="l">
              <a:lnSpc>
                <a:spcPct val="115000"/>
              </a:lnSpc>
              <a:spcBef>
                <a:spcPts val="800"/>
              </a:spcBef>
              <a:spcAft>
                <a:spcPts val="0"/>
              </a:spcAft>
              <a:buSzPts val="2700"/>
              <a:buNone/>
              <a:defRPr sz="3600"/>
            </a:lvl6pPr>
            <a:lvl7pPr lvl="6" algn="l">
              <a:lnSpc>
                <a:spcPct val="115000"/>
              </a:lnSpc>
              <a:spcBef>
                <a:spcPts val="800"/>
              </a:spcBef>
              <a:spcAft>
                <a:spcPts val="0"/>
              </a:spcAft>
              <a:buSzPts val="2700"/>
              <a:buNone/>
              <a:defRPr sz="3600"/>
            </a:lvl7pPr>
            <a:lvl8pPr lvl="7" algn="l">
              <a:lnSpc>
                <a:spcPct val="115000"/>
              </a:lnSpc>
              <a:spcBef>
                <a:spcPts val="800"/>
              </a:spcBef>
              <a:spcAft>
                <a:spcPts val="0"/>
              </a:spcAft>
              <a:buSzPts val="2700"/>
              <a:buNone/>
              <a:defRPr sz="3600"/>
            </a:lvl8pPr>
            <a:lvl9pPr lvl="8" algn="l">
              <a:lnSpc>
                <a:spcPct val="115000"/>
              </a:lnSpc>
              <a:spcBef>
                <a:spcPts val="800"/>
              </a:spcBef>
              <a:spcAft>
                <a:spcPts val="800"/>
              </a:spcAft>
              <a:buSzPts val="2700"/>
              <a:buNone/>
              <a:defRPr sz="3600"/>
            </a:lvl9pPr>
          </a:lstStyle>
          <a:p/>
        </p:txBody>
      </p:sp>
      <p:sp>
        <p:nvSpPr>
          <p:cNvPr id="1077" name="Google Shape;1077;p34"/>
          <p:cNvSpPr txBox="1"/>
          <p:nvPr>
            <p:ph idx="1" type="subTitle"/>
          </p:nvPr>
        </p:nvSpPr>
        <p:spPr>
          <a:xfrm>
            <a:off x="420625" y="886975"/>
            <a:ext cx="8411700" cy="2461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b="1" sz="1600">
                <a:highlight>
                  <a:schemeClr val="lt1"/>
                </a:highlight>
              </a:defRPr>
            </a:lvl1pPr>
            <a:lvl2pPr lvl="1" algn="ctr">
              <a:lnSpc>
                <a:spcPct val="100000"/>
              </a:lnSpc>
              <a:spcBef>
                <a:spcPts val="0"/>
              </a:spcBef>
              <a:spcAft>
                <a:spcPts val="0"/>
              </a:spcAft>
              <a:buSzPts val="2100"/>
              <a:buNone/>
              <a:defRPr sz="2800">
                <a:highlight>
                  <a:schemeClr val="accent1"/>
                </a:highlight>
              </a:defRPr>
            </a:lvl2pPr>
            <a:lvl3pPr lvl="2" algn="ctr">
              <a:lnSpc>
                <a:spcPct val="100000"/>
              </a:lnSpc>
              <a:spcBef>
                <a:spcPts val="0"/>
              </a:spcBef>
              <a:spcAft>
                <a:spcPts val="0"/>
              </a:spcAft>
              <a:buSzPts val="2100"/>
              <a:buNone/>
              <a:defRPr sz="2800">
                <a:highlight>
                  <a:schemeClr val="accent1"/>
                </a:highlight>
              </a:defRPr>
            </a:lvl3pPr>
            <a:lvl4pPr lvl="3" algn="ctr">
              <a:lnSpc>
                <a:spcPct val="100000"/>
              </a:lnSpc>
              <a:spcBef>
                <a:spcPts val="0"/>
              </a:spcBef>
              <a:spcAft>
                <a:spcPts val="0"/>
              </a:spcAft>
              <a:buSzPts val="2100"/>
              <a:buNone/>
              <a:defRPr sz="2800">
                <a:highlight>
                  <a:schemeClr val="accent1"/>
                </a:highlight>
              </a:defRPr>
            </a:lvl4pPr>
            <a:lvl5pPr lvl="4" algn="ctr">
              <a:lnSpc>
                <a:spcPct val="100000"/>
              </a:lnSpc>
              <a:spcBef>
                <a:spcPts val="0"/>
              </a:spcBef>
              <a:spcAft>
                <a:spcPts val="0"/>
              </a:spcAft>
              <a:buSzPts val="2100"/>
              <a:buNone/>
              <a:defRPr sz="2800">
                <a:highlight>
                  <a:schemeClr val="accent1"/>
                </a:highlight>
              </a:defRPr>
            </a:lvl5pPr>
            <a:lvl6pPr lvl="5" algn="ctr">
              <a:lnSpc>
                <a:spcPct val="100000"/>
              </a:lnSpc>
              <a:spcBef>
                <a:spcPts val="0"/>
              </a:spcBef>
              <a:spcAft>
                <a:spcPts val="0"/>
              </a:spcAft>
              <a:buSzPts val="2100"/>
              <a:buNone/>
              <a:defRPr sz="2800">
                <a:highlight>
                  <a:schemeClr val="accent1"/>
                </a:highlight>
              </a:defRPr>
            </a:lvl6pPr>
            <a:lvl7pPr lvl="6" algn="ctr">
              <a:lnSpc>
                <a:spcPct val="100000"/>
              </a:lnSpc>
              <a:spcBef>
                <a:spcPts val="0"/>
              </a:spcBef>
              <a:spcAft>
                <a:spcPts val="0"/>
              </a:spcAft>
              <a:buSzPts val="2100"/>
              <a:buNone/>
              <a:defRPr sz="2800">
                <a:highlight>
                  <a:schemeClr val="accent1"/>
                </a:highlight>
              </a:defRPr>
            </a:lvl7pPr>
            <a:lvl8pPr lvl="7" algn="ctr">
              <a:lnSpc>
                <a:spcPct val="100000"/>
              </a:lnSpc>
              <a:spcBef>
                <a:spcPts val="0"/>
              </a:spcBef>
              <a:spcAft>
                <a:spcPts val="0"/>
              </a:spcAft>
              <a:buSzPts val="2100"/>
              <a:buNone/>
              <a:defRPr sz="2800">
                <a:highlight>
                  <a:schemeClr val="accent1"/>
                </a:highlight>
              </a:defRPr>
            </a:lvl8pPr>
            <a:lvl9pPr lvl="8" algn="ctr">
              <a:lnSpc>
                <a:spcPct val="100000"/>
              </a:lnSpc>
              <a:spcBef>
                <a:spcPts val="0"/>
              </a:spcBef>
              <a:spcAft>
                <a:spcPts val="0"/>
              </a:spcAft>
              <a:buSzPts val="2100"/>
              <a:buNone/>
              <a:defRPr sz="2800">
                <a:highlight>
                  <a:schemeClr val="accent1"/>
                </a:high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white">
  <p:cSld name="23: Section intro, pattern background — white">
    <p:spTree>
      <p:nvGrpSpPr>
        <p:cNvPr id="1078" name="Shape 1078"/>
        <p:cNvGrpSpPr/>
        <p:nvPr/>
      </p:nvGrpSpPr>
      <p:grpSpPr>
        <a:xfrm>
          <a:off x="0" y="0"/>
          <a:ext cx="0" cy="0"/>
          <a:chOff x="0" y="0"/>
          <a:chExt cx="0" cy="0"/>
        </a:xfrm>
      </p:grpSpPr>
      <p:pic>
        <p:nvPicPr>
          <p:cNvPr id="1079" name="Google Shape;1079;p35"/>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1080" name="Google Shape;1080;p35"/>
          <p:cNvSpPr txBox="1"/>
          <p:nvPr>
            <p:ph type="title"/>
          </p:nvPr>
        </p:nvSpPr>
        <p:spPr>
          <a:xfrm>
            <a:off x="420625" y="320050"/>
            <a:ext cx="8385000" cy="45081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3300"/>
              <a:buNone/>
              <a:defRPr sz="4400">
                <a:highlight>
                  <a:schemeClr val="accent1"/>
                </a:highlight>
              </a:defRPr>
            </a:lvl1pPr>
            <a:lvl2pPr lvl="1" algn="l">
              <a:lnSpc>
                <a:spcPct val="90000"/>
              </a:lnSpc>
              <a:spcBef>
                <a:spcPts val="0"/>
              </a:spcBef>
              <a:spcAft>
                <a:spcPts val="0"/>
              </a:spcAft>
              <a:buSzPts val="2700"/>
              <a:buNone/>
              <a:defRPr sz="3600"/>
            </a:lvl2pPr>
            <a:lvl3pPr lvl="2" algn="l">
              <a:lnSpc>
                <a:spcPct val="90000"/>
              </a:lnSpc>
              <a:spcBef>
                <a:spcPts val="800"/>
              </a:spcBef>
              <a:spcAft>
                <a:spcPts val="0"/>
              </a:spcAft>
              <a:buSzPts val="2700"/>
              <a:buNone/>
              <a:defRPr sz="3600"/>
            </a:lvl3pPr>
            <a:lvl4pPr lvl="3" algn="l">
              <a:lnSpc>
                <a:spcPct val="90000"/>
              </a:lnSpc>
              <a:spcBef>
                <a:spcPts val="800"/>
              </a:spcBef>
              <a:spcAft>
                <a:spcPts val="0"/>
              </a:spcAft>
              <a:buSzPts val="2700"/>
              <a:buNone/>
              <a:defRPr sz="3600"/>
            </a:lvl4pPr>
            <a:lvl5pPr lvl="4" algn="l">
              <a:lnSpc>
                <a:spcPct val="90000"/>
              </a:lnSpc>
              <a:spcBef>
                <a:spcPts val="800"/>
              </a:spcBef>
              <a:spcAft>
                <a:spcPts val="0"/>
              </a:spcAft>
              <a:buSzPts val="2700"/>
              <a:buNone/>
              <a:defRPr sz="3600"/>
            </a:lvl5pPr>
            <a:lvl6pPr lvl="5" algn="l">
              <a:lnSpc>
                <a:spcPct val="90000"/>
              </a:lnSpc>
              <a:spcBef>
                <a:spcPts val="800"/>
              </a:spcBef>
              <a:spcAft>
                <a:spcPts val="0"/>
              </a:spcAft>
              <a:buSzPts val="2700"/>
              <a:buNone/>
              <a:defRPr sz="3600"/>
            </a:lvl6pPr>
            <a:lvl7pPr lvl="6" algn="l">
              <a:lnSpc>
                <a:spcPct val="90000"/>
              </a:lnSpc>
              <a:spcBef>
                <a:spcPts val="800"/>
              </a:spcBef>
              <a:spcAft>
                <a:spcPts val="0"/>
              </a:spcAft>
              <a:buSzPts val="2700"/>
              <a:buNone/>
              <a:defRPr sz="3600"/>
            </a:lvl7pPr>
            <a:lvl8pPr lvl="7" algn="l">
              <a:lnSpc>
                <a:spcPct val="90000"/>
              </a:lnSpc>
              <a:spcBef>
                <a:spcPts val="800"/>
              </a:spcBef>
              <a:spcAft>
                <a:spcPts val="0"/>
              </a:spcAft>
              <a:buSzPts val="2700"/>
              <a:buNone/>
              <a:defRPr sz="3600"/>
            </a:lvl8pPr>
            <a:lvl9pPr lvl="8" algn="l">
              <a:lnSpc>
                <a:spcPct val="90000"/>
              </a:lnSpc>
              <a:spcBef>
                <a:spcPts val="800"/>
              </a:spcBef>
              <a:spcAft>
                <a:spcPts val="800"/>
              </a:spcAft>
              <a:buSzPts val="27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black">
  <p:cSld name="23: Section intro, pattern background — black">
    <p:spTree>
      <p:nvGrpSpPr>
        <p:cNvPr id="1081" name="Shape 1081"/>
        <p:cNvGrpSpPr/>
        <p:nvPr/>
      </p:nvGrpSpPr>
      <p:grpSpPr>
        <a:xfrm>
          <a:off x="0" y="0"/>
          <a:ext cx="0" cy="0"/>
          <a:chOff x="0" y="0"/>
          <a:chExt cx="0" cy="0"/>
        </a:xfrm>
      </p:grpSpPr>
      <p:pic>
        <p:nvPicPr>
          <p:cNvPr id="1082" name="Google Shape;1082;p36"/>
          <p:cNvPicPr preferRelativeResize="0"/>
          <p:nvPr/>
        </p:nvPicPr>
        <p:blipFill rotWithShape="1">
          <a:blip r:embed="rId2">
            <a:alphaModFix/>
          </a:blip>
          <a:srcRect b="0" l="19" r="19" t="0"/>
          <a:stretch/>
        </p:blipFill>
        <p:spPr>
          <a:xfrm>
            <a:off x="1" y="-2224"/>
            <a:ext cx="9144003" cy="5150128"/>
          </a:xfrm>
          <a:prstGeom prst="rect">
            <a:avLst/>
          </a:prstGeom>
          <a:noFill/>
          <a:ln>
            <a:noFill/>
          </a:ln>
        </p:spPr>
      </p:pic>
      <p:sp>
        <p:nvSpPr>
          <p:cNvPr id="1083" name="Google Shape;1083;p36"/>
          <p:cNvSpPr txBox="1"/>
          <p:nvPr>
            <p:ph type="title"/>
          </p:nvPr>
        </p:nvSpPr>
        <p:spPr>
          <a:xfrm>
            <a:off x="420625" y="320050"/>
            <a:ext cx="8385000" cy="45081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3300"/>
              <a:buNone/>
              <a:defRPr sz="4400">
                <a:highlight>
                  <a:schemeClr val="accent1"/>
                </a:highlight>
              </a:defRPr>
            </a:lvl1pPr>
            <a:lvl2pPr lvl="1" algn="l">
              <a:lnSpc>
                <a:spcPct val="90000"/>
              </a:lnSpc>
              <a:spcBef>
                <a:spcPts val="0"/>
              </a:spcBef>
              <a:spcAft>
                <a:spcPts val="0"/>
              </a:spcAft>
              <a:buSzPts val="2700"/>
              <a:buNone/>
              <a:defRPr sz="3600"/>
            </a:lvl2pPr>
            <a:lvl3pPr lvl="2" algn="l">
              <a:lnSpc>
                <a:spcPct val="90000"/>
              </a:lnSpc>
              <a:spcBef>
                <a:spcPts val="800"/>
              </a:spcBef>
              <a:spcAft>
                <a:spcPts val="0"/>
              </a:spcAft>
              <a:buSzPts val="2700"/>
              <a:buNone/>
              <a:defRPr sz="3600"/>
            </a:lvl3pPr>
            <a:lvl4pPr lvl="3" algn="l">
              <a:lnSpc>
                <a:spcPct val="90000"/>
              </a:lnSpc>
              <a:spcBef>
                <a:spcPts val="800"/>
              </a:spcBef>
              <a:spcAft>
                <a:spcPts val="0"/>
              </a:spcAft>
              <a:buSzPts val="2700"/>
              <a:buNone/>
              <a:defRPr sz="3600"/>
            </a:lvl4pPr>
            <a:lvl5pPr lvl="4" algn="l">
              <a:lnSpc>
                <a:spcPct val="90000"/>
              </a:lnSpc>
              <a:spcBef>
                <a:spcPts val="800"/>
              </a:spcBef>
              <a:spcAft>
                <a:spcPts val="0"/>
              </a:spcAft>
              <a:buSzPts val="2700"/>
              <a:buNone/>
              <a:defRPr sz="3600"/>
            </a:lvl5pPr>
            <a:lvl6pPr lvl="5" algn="l">
              <a:lnSpc>
                <a:spcPct val="90000"/>
              </a:lnSpc>
              <a:spcBef>
                <a:spcPts val="800"/>
              </a:spcBef>
              <a:spcAft>
                <a:spcPts val="0"/>
              </a:spcAft>
              <a:buSzPts val="2700"/>
              <a:buNone/>
              <a:defRPr sz="3600"/>
            </a:lvl6pPr>
            <a:lvl7pPr lvl="6" algn="l">
              <a:lnSpc>
                <a:spcPct val="90000"/>
              </a:lnSpc>
              <a:spcBef>
                <a:spcPts val="800"/>
              </a:spcBef>
              <a:spcAft>
                <a:spcPts val="0"/>
              </a:spcAft>
              <a:buSzPts val="2700"/>
              <a:buNone/>
              <a:defRPr sz="3600"/>
            </a:lvl7pPr>
            <a:lvl8pPr lvl="7" algn="l">
              <a:lnSpc>
                <a:spcPct val="90000"/>
              </a:lnSpc>
              <a:spcBef>
                <a:spcPts val="800"/>
              </a:spcBef>
              <a:spcAft>
                <a:spcPts val="0"/>
              </a:spcAft>
              <a:buSzPts val="2700"/>
              <a:buNone/>
              <a:defRPr sz="3600"/>
            </a:lvl8pPr>
            <a:lvl9pPr lvl="8" algn="l">
              <a:lnSpc>
                <a:spcPct val="90000"/>
              </a:lnSpc>
              <a:spcBef>
                <a:spcPts val="800"/>
              </a:spcBef>
              <a:spcAft>
                <a:spcPts val="800"/>
              </a:spcAft>
              <a:buSzPts val="2700"/>
              <a:buNone/>
              <a:defRPr sz="3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photo background">
  <p:cSld name="23: Section intro — photo background">
    <p:spTree>
      <p:nvGrpSpPr>
        <p:cNvPr id="1084" name="Shape 1084"/>
        <p:cNvGrpSpPr/>
        <p:nvPr/>
      </p:nvGrpSpPr>
      <p:grpSpPr>
        <a:xfrm>
          <a:off x="0" y="0"/>
          <a:ext cx="0" cy="0"/>
          <a:chOff x="0" y="0"/>
          <a:chExt cx="0" cy="0"/>
        </a:xfrm>
      </p:grpSpPr>
      <p:sp>
        <p:nvSpPr>
          <p:cNvPr id="1085" name="Google Shape;1085;p37"/>
          <p:cNvSpPr/>
          <p:nvPr>
            <p:ph idx="2" type="pic"/>
          </p:nvPr>
        </p:nvSpPr>
        <p:spPr>
          <a:xfrm>
            <a:off x="100" y="-9225"/>
            <a:ext cx="9144000" cy="5143500"/>
          </a:xfrm>
          <a:prstGeom prst="rect">
            <a:avLst/>
          </a:prstGeom>
          <a:solidFill>
            <a:schemeClr val="lt2"/>
          </a:solidFill>
          <a:ln>
            <a:noFill/>
          </a:ln>
        </p:spPr>
      </p:sp>
      <p:sp>
        <p:nvSpPr>
          <p:cNvPr id="1086" name="Google Shape;1086;p37"/>
          <p:cNvSpPr txBox="1"/>
          <p:nvPr>
            <p:ph type="title"/>
          </p:nvPr>
        </p:nvSpPr>
        <p:spPr>
          <a:xfrm>
            <a:off x="420625" y="3183076"/>
            <a:ext cx="8385000" cy="609446"/>
          </a:xfrm>
          <a:prstGeom prst="rect">
            <a:avLst/>
          </a:prstGeom>
          <a:solidFill>
            <a:schemeClr val="lt1"/>
          </a:solidFill>
          <a:ln>
            <a:noFill/>
          </a:ln>
        </p:spPr>
        <p:txBody>
          <a:bodyPr anchorCtr="0" anchor="ctr" bIns="0" lIns="0" spcFirstLastPara="1" rIns="0" wrap="square" tIns="0">
            <a:spAutoFit/>
          </a:bodyPr>
          <a:lstStyle>
            <a:lvl1pPr lvl="0" algn="l">
              <a:lnSpc>
                <a:spcPct val="90000"/>
              </a:lnSpc>
              <a:spcBef>
                <a:spcPts val="0"/>
              </a:spcBef>
              <a:spcAft>
                <a:spcPts val="0"/>
              </a:spcAft>
              <a:buSzPts val="3300"/>
              <a:buNone/>
              <a:defRPr sz="4400"/>
            </a:lvl1pPr>
            <a:lvl2pPr lvl="1" algn="l">
              <a:lnSpc>
                <a:spcPct val="90000"/>
              </a:lnSpc>
              <a:spcBef>
                <a:spcPts val="0"/>
              </a:spcBef>
              <a:spcAft>
                <a:spcPts val="0"/>
              </a:spcAft>
              <a:buSzPts val="2700"/>
              <a:buNone/>
              <a:defRPr sz="3600"/>
            </a:lvl2pPr>
            <a:lvl3pPr lvl="2" algn="l">
              <a:lnSpc>
                <a:spcPct val="90000"/>
              </a:lnSpc>
              <a:spcBef>
                <a:spcPts val="800"/>
              </a:spcBef>
              <a:spcAft>
                <a:spcPts val="0"/>
              </a:spcAft>
              <a:buSzPts val="2700"/>
              <a:buNone/>
              <a:defRPr sz="3600"/>
            </a:lvl3pPr>
            <a:lvl4pPr lvl="3" algn="l">
              <a:lnSpc>
                <a:spcPct val="90000"/>
              </a:lnSpc>
              <a:spcBef>
                <a:spcPts val="800"/>
              </a:spcBef>
              <a:spcAft>
                <a:spcPts val="0"/>
              </a:spcAft>
              <a:buSzPts val="2700"/>
              <a:buNone/>
              <a:defRPr sz="3600"/>
            </a:lvl4pPr>
            <a:lvl5pPr lvl="4" algn="l">
              <a:lnSpc>
                <a:spcPct val="90000"/>
              </a:lnSpc>
              <a:spcBef>
                <a:spcPts val="800"/>
              </a:spcBef>
              <a:spcAft>
                <a:spcPts val="0"/>
              </a:spcAft>
              <a:buSzPts val="2700"/>
              <a:buNone/>
              <a:defRPr sz="3600"/>
            </a:lvl5pPr>
            <a:lvl6pPr lvl="5" algn="l">
              <a:lnSpc>
                <a:spcPct val="90000"/>
              </a:lnSpc>
              <a:spcBef>
                <a:spcPts val="800"/>
              </a:spcBef>
              <a:spcAft>
                <a:spcPts val="0"/>
              </a:spcAft>
              <a:buSzPts val="2700"/>
              <a:buNone/>
              <a:defRPr sz="3600"/>
            </a:lvl6pPr>
            <a:lvl7pPr lvl="6" algn="l">
              <a:lnSpc>
                <a:spcPct val="90000"/>
              </a:lnSpc>
              <a:spcBef>
                <a:spcPts val="800"/>
              </a:spcBef>
              <a:spcAft>
                <a:spcPts val="0"/>
              </a:spcAft>
              <a:buSzPts val="2700"/>
              <a:buNone/>
              <a:defRPr sz="3600"/>
            </a:lvl7pPr>
            <a:lvl8pPr lvl="7" algn="l">
              <a:lnSpc>
                <a:spcPct val="90000"/>
              </a:lnSpc>
              <a:spcBef>
                <a:spcPts val="800"/>
              </a:spcBef>
              <a:spcAft>
                <a:spcPts val="0"/>
              </a:spcAft>
              <a:buSzPts val="2700"/>
              <a:buNone/>
              <a:defRPr sz="3600"/>
            </a:lvl8pPr>
            <a:lvl9pPr lvl="8" algn="l">
              <a:lnSpc>
                <a:spcPct val="90000"/>
              </a:lnSpc>
              <a:spcBef>
                <a:spcPts val="800"/>
              </a:spcBef>
              <a:spcAft>
                <a:spcPts val="800"/>
              </a:spcAft>
              <a:buSzPts val="2700"/>
              <a:buNone/>
              <a:defRPr sz="3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subtitle and text">
  <p:cSld name="23: Section intro with subtitle and text">
    <p:spTree>
      <p:nvGrpSpPr>
        <p:cNvPr id="1087" name="Shape 1087"/>
        <p:cNvGrpSpPr/>
        <p:nvPr/>
      </p:nvGrpSpPr>
      <p:grpSpPr>
        <a:xfrm>
          <a:off x="0" y="0"/>
          <a:ext cx="0" cy="0"/>
          <a:chOff x="0" y="0"/>
          <a:chExt cx="0" cy="0"/>
        </a:xfrm>
      </p:grpSpPr>
      <p:sp>
        <p:nvSpPr>
          <p:cNvPr id="1088" name="Google Shape;108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89" name="Google Shape;1089;p38"/>
          <p:cNvSpPr txBox="1"/>
          <p:nvPr>
            <p:ph type="title"/>
          </p:nvPr>
        </p:nvSpPr>
        <p:spPr>
          <a:xfrm>
            <a:off x="265500" y="1233175"/>
            <a:ext cx="4045200" cy="1482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sz="4200">
                <a:highlight>
                  <a:schemeClr val="accent1"/>
                </a:highlight>
              </a:defRPr>
            </a:lvl1pPr>
            <a:lvl2pPr lvl="1" algn="l">
              <a:lnSpc>
                <a:spcPct val="115000"/>
              </a:lnSpc>
              <a:spcBef>
                <a:spcPts val="0"/>
              </a:spcBef>
              <a:spcAft>
                <a:spcPts val="0"/>
              </a:spcAft>
              <a:buSzPts val="3200"/>
              <a:buNone/>
              <a:defRPr sz="4200"/>
            </a:lvl2pPr>
            <a:lvl3pPr lvl="2" algn="l">
              <a:lnSpc>
                <a:spcPct val="115000"/>
              </a:lnSpc>
              <a:spcBef>
                <a:spcPts val="800"/>
              </a:spcBef>
              <a:spcAft>
                <a:spcPts val="0"/>
              </a:spcAft>
              <a:buSzPts val="3200"/>
              <a:buNone/>
              <a:defRPr sz="4200"/>
            </a:lvl3pPr>
            <a:lvl4pPr lvl="3" algn="l">
              <a:lnSpc>
                <a:spcPct val="115000"/>
              </a:lnSpc>
              <a:spcBef>
                <a:spcPts val="800"/>
              </a:spcBef>
              <a:spcAft>
                <a:spcPts val="0"/>
              </a:spcAft>
              <a:buSzPts val="3200"/>
              <a:buNone/>
              <a:defRPr sz="4200"/>
            </a:lvl4pPr>
            <a:lvl5pPr lvl="4" algn="l">
              <a:lnSpc>
                <a:spcPct val="115000"/>
              </a:lnSpc>
              <a:spcBef>
                <a:spcPts val="800"/>
              </a:spcBef>
              <a:spcAft>
                <a:spcPts val="0"/>
              </a:spcAft>
              <a:buSzPts val="3200"/>
              <a:buNone/>
              <a:defRPr sz="4200"/>
            </a:lvl5pPr>
            <a:lvl6pPr lvl="5" algn="l">
              <a:lnSpc>
                <a:spcPct val="115000"/>
              </a:lnSpc>
              <a:spcBef>
                <a:spcPts val="800"/>
              </a:spcBef>
              <a:spcAft>
                <a:spcPts val="0"/>
              </a:spcAft>
              <a:buSzPts val="3200"/>
              <a:buNone/>
              <a:defRPr sz="4200"/>
            </a:lvl6pPr>
            <a:lvl7pPr lvl="6" algn="l">
              <a:lnSpc>
                <a:spcPct val="115000"/>
              </a:lnSpc>
              <a:spcBef>
                <a:spcPts val="800"/>
              </a:spcBef>
              <a:spcAft>
                <a:spcPts val="0"/>
              </a:spcAft>
              <a:buSzPts val="3200"/>
              <a:buNone/>
              <a:defRPr sz="4200"/>
            </a:lvl7pPr>
            <a:lvl8pPr lvl="7" algn="l">
              <a:lnSpc>
                <a:spcPct val="115000"/>
              </a:lnSpc>
              <a:spcBef>
                <a:spcPts val="800"/>
              </a:spcBef>
              <a:spcAft>
                <a:spcPts val="0"/>
              </a:spcAft>
              <a:buSzPts val="3200"/>
              <a:buNone/>
              <a:defRPr sz="4200"/>
            </a:lvl8pPr>
            <a:lvl9pPr lvl="8" algn="l">
              <a:lnSpc>
                <a:spcPct val="115000"/>
              </a:lnSpc>
              <a:spcBef>
                <a:spcPts val="800"/>
              </a:spcBef>
              <a:spcAft>
                <a:spcPts val="800"/>
              </a:spcAft>
              <a:buSzPts val="3200"/>
              <a:buNone/>
              <a:defRPr sz="4200"/>
            </a:lvl9pPr>
          </a:lstStyle>
          <a:p/>
        </p:txBody>
      </p:sp>
      <p:sp>
        <p:nvSpPr>
          <p:cNvPr id="1090" name="Google Shape;1090;p38"/>
          <p:cNvSpPr txBox="1"/>
          <p:nvPr>
            <p:ph idx="1" type="subTitle"/>
          </p:nvPr>
        </p:nvSpPr>
        <p:spPr>
          <a:xfrm>
            <a:off x="265500" y="2715475"/>
            <a:ext cx="4045200" cy="132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00000"/>
              </a:lnSpc>
              <a:spcBef>
                <a:spcPts val="0"/>
              </a:spcBef>
              <a:spcAft>
                <a:spcPts val="0"/>
              </a:spcAft>
              <a:buSzPts val="1600"/>
              <a:buNone/>
              <a:defRPr sz="2100"/>
            </a:lvl2pPr>
            <a:lvl3pPr lvl="2" algn="l">
              <a:lnSpc>
                <a:spcPct val="100000"/>
              </a:lnSpc>
              <a:spcBef>
                <a:spcPts val="0"/>
              </a:spcBef>
              <a:spcAft>
                <a:spcPts val="0"/>
              </a:spcAft>
              <a:buSzPts val="1600"/>
              <a:buNone/>
              <a:defRPr sz="2100"/>
            </a:lvl3pPr>
            <a:lvl4pPr lvl="3" algn="l">
              <a:lnSpc>
                <a:spcPct val="100000"/>
              </a:lnSpc>
              <a:spcBef>
                <a:spcPts val="0"/>
              </a:spcBef>
              <a:spcAft>
                <a:spcPts val="0"/>
              </a:spcAft>
              <a:buSzPts val="1600"/>
              <a:buNone/>
              <a:defRPr sz="2100"/>
            </a:lvl4pPr>
            <a:lvl5pPr lvl="4" algn="l">
              <a:lnSpc>
                <a:spcPct val="100000"/>
              </a:lnSpc>
              <a:spcBef>
                <a:spcPts val="0"/>
              </a:spcBef>
              <a:spcAft>
                <a:spcPts val="0"/>
              </a:spcAft>
              <a:buSzPts val="1600"/>
              <a:buNone/>
              <a:defRPr sz="2100"/>
            </a:lvl5pPr>
            <a:lvl6pPr lvl="5" algn="l">
              <a:lnSpc>
                <a:spcPct val="100000"/>
              </a:lnSpc>
              <a:spcBef>
                <a:spcPts val="0"/>
              </a:spcBef>
              <a:spcAft>
                <a:spcPts val="0"/>
              </a:spcAft>
              <a:buSzPts val="1600"/>
              <a:buNone/>
              <a:defRPr sz="2100"/>
            </a:lvl6pPr>
            <a:lvl7pPr lvl="6" algn="l">
              <a:lnSpc>
                <a:spcPct val="100000"/>
              </a:lnSpc>
              <a:spcBef>
                <a:spcPts val="0"/>
              </a:spcBef>
              <a:spcAft>
                <a:spcPts val="0"/>
              </a:spcAft>
              <a:buSzPts val="1600"/>
              <a:buNone/>
              <a:defRPr sz="2100"/>
            </a:lvl7pPr>
            <a:lvl8pPr lvl="7" algn="l">
              <a:lnSpc>
                <a:spcPct val="100000"/>
              </a:lnSpc>
              <a:spcBef>
                <a:spcPts val="0"/>
              </a:spcBef>
              <a:spcAft>
                <a:spcPts val="0"/>
              </a:spcAft>
              <a:buSzPts val="1600"/>
              <a:buNone/>
              <a:defRPr sz="2100"/>
            </a:lvl8pPr>
            <a:lvl9pPr lvl="8" algn="l">
              <a:lnSpc>
                <a:spcPct val="100000"/>
              </a:lnSpc>
              <a:spcBef>
                <a:spcPts val="0"/>
              </a:spcBef>
              <a:spcAft>
                <a:spcPts val="0"/>
              </a:spcAft>
              <a:buSzPts val="1600"/>
              <a:buNone/>
              <a:defRPr sz="2100"/>
            </a:lvl9pPr>
          </a:lstStyle>
          <a:p/>
        </p:txBody>
      </p:sp>
      <p:sp>
        <p:nvSpPr>
          <p:cNvPr id="1091" name="Google Shape;1091;p38"/>
          <p:cNvSpPr txBox="1"/>
          <p:nvPr>
            <p:ph idx="2" type="body"/>
          </p:nvPr>
        </p:nvSpPr>
        <p:spPr>
          <a:xfrm>
            <a:off x="4939500" y="724075"/>
            <a:ext cx="3837000" cy="3695100"/>
          </a:xfrm>
          <a:prstGeom prst="rect">
            <a:avLst/>
          </a:prstGeom>
          <a:noFill/>
          <a:ln>
            <a:noFill/>
          </a:ln>
        </p:spPr>
        <p:txBody>
          <a:bodyPr anchorCtr="0" anchor="ctr"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1_23: Section intro — black">
    <p:spTree>
      <p:nvGrpSpPr>
        <p:cNvPr id="1092" name="Shape 1092"/>
        <p:cNvGrpSpPr/>
        <p:nvPr/>
      </p:nvGrpSpPr>
      <p:grpSpPr>
        <a:xfrm>
          <a:off x="0" y="0"/>
          <a:ext cx="0" cy="0"/>
          <a:chOff x="0" y="0"/>
          <a:chExt cx="0" cy="0"/>
        </a:xfrm>
      </p:grpSpPr>
      <p:sp>
        <p:nvSpPr>
          <p:cNvPr id="1093" name="Google Shape;1093;p39"/>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1094" name="Google Shape;1094;p3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095" name="Google Shape;1095;p39"/>
          <p:cNvSpPr txBox="1"/>
          <p:nvPr>
            <p:ph type="title"/>
          </p:nvPr>
        </p:nvSpPr>
        <p:spPr>
          <a:xfrm>
            <a:off x="436325" y="1816500"/>
            <a:ext cx="8362800" cy="15306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accent1"/>
              </a:buClr>
              <a:buSzPts val="2400"/>
              <a:buNone/>
              <a:defRPr>
                <a:solidFill>
                  <a:schemeClr val="accent1"/>
                </a:solidFill>
              </a:defRPr>
            </a:lvl1pPr>
            <a:lvl2pPr lvl="1" algn="l">
              <a:lnSpc>
                <a:spcPct val="115000"/>
              </a:lnSpc>
              <a:spcBef>
                <a:spcPts val="0"/>
              </a:spcBef>
              <a:spcAft>
                <a:spcPts val="0"/>
              </a:spcAft>
              <a:buClr>
                <a:schemeClr val="accent1"/>
              </a:buClr>
              <a:buSzPts val="2100"/>
              <a:buNone/>
              <a:defRPr b="1">
                <a:solidFill>
                  <a:schemeClr val="accent1"/>
                </a:solidFill>
              </a:defRPr>
            </a:lvl2pPr>
            <a:lvl3pPr lvl="2" algn="l">
              <a:lnSpc>
                <a:spcPct val="115000"/>
              </a:lnSpc>
              <a:spcBef>
                <a:spcPts val="800"/>
              </a:spcBef>
              <a:spcAft>
                <a:spcPts val="0"/>
              </a:spcAft>
              <a:buClr>
                <a:schemeClr val="accent1"/>
              </a:buClr>
              <a:buSzPts val="2100"/>
              <a:buNone/>
              <a:defRPr b="1">
                <a:solidFill>
                  <a:schemeClr val="accent1"/>
                </a:solidFill>
              </a:defRPr>
            </a:lvl3pPr>
            <a:lvl4pPr lvl="3" algn="l">
              <a:lnSpc>
                <a:spcPct val="115000"/>
              </a:lnSpc>
              <a:spcBef>
                <a:spcPts val="800"/>
              </a:spcBef>
              <a:spcAft>
                <a:spcPts val="0"/>
              </a:spcAft>
              <a:buClr>
                <a:schemeClr val="accent1"/>
              </a:buClr>
              <a:buSzPts val="2100"/>
              <a:buNone/>
              <a:defRPr b="1">
                <a:solidFill>
                  <a:schemeClr val="accent1"/>
                </a:solidFill>
              </a:defRPr>
            </a:lvl4pPr>
            <a:lvl5pPr lvl="4" algn="l">
              <a:lnSpc>
                <a:spcPct val="115000"/>
              </a:lnSpc>
              <a:spcBef>
                <a:spcPts val="800"/>
              </a:spcBef>
              <a:spcAft>
                <a:spcPts val="0"/>
              </a:spcAft>
              <a:buClr>
                <a:schemeClr val="accent1"/>
              </a:buClr>
              <a:buSzPts val="2100"/>
              <a:buNone/>
              <a:defRPr b="1">
                <a:solidFill>
                  <a:schemeClr val="accent1"/>
                </a:solidFill>
              </a:defRPr>
            </a:lvl5pPr>
            <a:lvl6pPr lvl="5" algn="l">
              <a:lnSpc>
                <a:spcPct val="115000"/>
              </a:lnSpc>
              <a:spcBef>
                <a:spcPts val="800"/>
              </a:spcBef>
              <a:spcAft>
                <a:spcPts val="0"/>
              </a:spcAft>
              <a:buClr>
                <a:schemeClr val="accent1"/>
              </a:buClr>
              <a:buSzPts val="2100"/>
              <a:buNone/>
              <a:defRPr b="1">
                <a:solidFill>
                  <a:schemeClr val="accent1"/>
                </a:solidFill>
              </a:defRPr>
            </a:lvl6pPr>
            <a:lvl7pPr lvl="6" algn="l">
              <a:lnSpc>
                <a:spcPct val="115000"/>
              </a:lnSpc>
              <a:spcBef>
                <a:spcPts val="800"/>
              </a:spcBef>
              <a:spcAft>
                <a:spcPts val="0"/>
              </a:spcAft>
              <a:buClr>
                <a:schemeClr val="accent1"/>
              </a:buClr>
              <a:buSzPts val="2100"/>
              <a:buNone/>
              <a:defRPr b="1">
                <a:solidFill>
                  <a:schemeClr val="accent1"/>
                </a:solidFill>
              </a:defRPr>
            </a:lvl7pPr>
            <a:lvl8pPr lvl="7" algn="l">
              <a:lnSpc>
                <a:spcPct val="115000"/>
              </a:lnSpc>
              <a:spcBef>
                <a:spcPts val="800"/>
              </a:spcBef>
              <a:spcAft>
                <a:spcPts val="0"/>
              </a:spcAft>
              <a:buClr>
                <a:schemeClr val="accent1"/>
              </a:buClr>
              <a:buSzPts val="2100"/>
              <a:buNone/>
              <a:defRPr b="1">
                <a:solidFill>
                  <a:schemeClr val="accent1"/>
                </a:solidFill>
              </a:defRPr>
            </a:lvl8pPr>
            <a:lvl9pPr lvl="8" algn="l">
              <a:lnSpc>
                <a:spcPct val="115000"/>
              </a:lnSpc>
              <a:spcBef>
                <a:spcPts val="800"/>
              </a:spcBef>
              <a:spcAft>
                <a:spcPts val="800"/>
              </a:spcAft>
              <a:buClr>
                <a:schemeClr val="accent1"/>
              </a:buClr>
              <a:buSzPts val="2100"/>
              <a:buNone/>
              <a:defRPr b="1">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1_23: Section intro — gold">
    <p:spTree>
      <p:nvGrpSpPr>
        <p:cNvPr id="1096" name="Shape 1096"/>
        <p:cNvGrpSpPr/>
        <p:nvPr/>
      </p:nvGrpSpPr>
      <p:grpSpPr>
        <a:xfrm>
          <a:off x="0" y="0"/>
          <a:ext cx="0" cy="0"/>
          <a:chOff x="0" y="0"/>
          <a:chExt cx="0" cy="0"/>
        </a:xfrm>
      </p:grpSpPr>
      <p:sp>
        <p:nvSpPr>
          <p:cNvPr id="1097" name="Google Shape;1097;p40"/>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3700" u="none" cap="none" strike="noStrike">
              <a:solidFill>
                <a:schemeClr val="dk1"/>
              </a:solidFill>
              <a:latin typeface="Arial"/>
              <a:ea typeface="Arial"/>
              <a:cs typeface="Arial"/>
              <a:sym typeface="Arial"/>
            </a:endParaRPr>
          </a:p>
        </p:txBody>
      </p:sp>
      <p:pic>
        <p:nvPicPr>
          <p:cNvPr descr="ASU_Horiz_RGB_Digital_MaroonGold.png" id="1098" name="Google Shape;1098;p40"/>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099" name="Google Shape;1099;p40"/>
          <p:cNvSpPr txBox="1"/>
          <p:nvPr>
            <p:ph type="title"/>
          </p:nvPr>
        </p:nvSpPr>
        <p:spPr>
          <a:xfrm>
            <a:off x="436325" y="1816625"/>
            <a:ext cx="8362800" cy="1530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Clr>
                <a:schemeClr val="accent1"/>
              </a:buClr>
              <a:buSzPts val="2100"/>
              <a:buNone/>
              <a:defRPr b="1">
                <a:solidFill>
                  <a:schemeClr val="accent1"/>
                </a:solidFill>
              </a:defRPr>
            </a:lvl2pPr>
            <a:lvl3pPr lvl="2" algn="l">
              <a:lnSpc>
                <a:spcPct val="115000"/>
              </a:lnSpc>
              <a:spcBef>
                <a:spcPts val="800"/>
              </a:spcBef>
              <a:spcAft>
                <a:spcPts val="0"/>
              </a:spcAft>
              <a:buClr>
                <a:schemeClr val="accent1"/>
              </a:buClr>
              <a:buSzPts val="2100"/>
              <a:buNone/>
              <a:defRPr b="1">
                <a:solidFill>
                  <a:schemeClr val="accent1"/>
                </a:solidFill>
              </a:defRPr>
            </a:lvl3pPr>
            <a:lvl4pPr lvl="3" algn="l">
              <a:lnSpc>
                <a:spcPct val="115000"/>
              </a:lnSpc>
              <a:spcBef>
                <a:spcPts val="800"/>
              </a:spcBef>
              <a:spcAft>
                <a:spcPts val="0"/>
              </a:spcAft>
              <a:buClr>
                <a:schemeClr val="accent1"/>
              </a:buClr>
              <a:buSzPts val="2100"/>
              <a:buNone/>
              <a:defRPr b="1">
                <a:solidFill>
                  <a:schemeClr val="accent1"/>
                </a:solidFill>
              </a:defRPr>
            </a:lvl4pPr>
            <a:lvl5pPr lvl="4" algn="l">
              <a:lnSpc>
                <a:spcPct val="115000"/>
              </a:lnSpc>
              <a:spcBef>
                <a:spcPts val="800"/>
              </a:spcBef>
              <a:spcAft>
                <a:spcPts val="0"/>
              </a:spcAft>
              <a:buClr>
                <a:schemeClr val="accent1"/>
              </a:buClr>
              <a:buSzPts val="2100"/>
              <a:buNone/>
              <a:defRPr b="1">
                <a:solidFill>
                  <a:schemeClr val="accent1"/>
                </a:solidFill>
              </a:defRPr>
            </a:lvl5pPr>
            <a:lvl6pPr lvl="5" algn="l">
              <a:lnSpc>
                <a:spcPct val="115000"/>
              </a:lnSpc>
              <a:spcBef>
                <a:spcPts val="800"/>
              </a:spcBef>
              <a:spcAft>
                <a:spcPts val="0"/>
              </a:spcAft>
              <a:buClr>
                <a:schemeClr val="accent1"/>
              </a:buClr>
              <a:buSzPts val="2100"/>
              <a:buNone/>
              <a:defRPr b="1">
                <a:solidFill>
                  <a:schemeClr val="accent1"/>
                </a:solidFill>
              </a:defRPr>
            </a:lvl6pPr>
            <a:lvl7pPr lvl="6" algn="l">
              <a:lnSpc>
                <a:spcPct val="115000"/>
              </a:lnSpc>
              <a:spcBef>
                <a:spcPts val="800"/>
              </a:spcBef>
              <a:spcAft>
                <a:spcPts val="0"/>
              </a:spcAft>
              <a:buClr>
                <a:schemeClr val="accent1"/>
              </a:buClr>
              <a:buSzPts val="2100"/>
              <a:buNone/>
              <a:defRPr b="1">
                <a:solidFill>
                  <a:schemeClr val="accent1"/>
                </a:solidFill>
              </a:defRPr>
            </a:lvl7pPr>
            <a:lvl8pPr lvl="7" algn="l">
              <a:lnSpc>
                <a:spcPct val="115000"/>
              </a:lnSpc>
              <a:spcBef>
                <a:spcPts val="800"/>
              </a:spcBef>
              <a:spcAft>
                <a:spcPts val="0"/>
              </a:spcAft>
              <a:buClr>
                <a:schemeClr val="accent1"/>
              </a:buClr>
              <a:buSzPts val="2100"/>
              <a:buNone/>
              <a:defRPr b="1">
                <a:solidFill>
                  <a:schemeClr val="accent1"/>
                </a:solidFill>
              </a:defRPr>
            </a:lvl8pPr>
            <a:lvl9pPr lvl="8" algn="l">
              <a:lnSpc>
                <a:spcPct val="115000"/>
              </a:lnSpc>
              <a:spcBef>
                <a:spcPts val="800"/>
              </a:spcBef>
              <a:spcAft>
                <a:spcPts val="800"/>
              </a:spcAft>
              <a:buClr>
                <a:schemeClr val="accent1"/>
              </a:buClr>
              <a:buSzPts val="2100"/>
              <a:buNone/>
              <a:defRPr b="1">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1_23: Section intro — maroon">
    <p:spTree>
      <p:nvGrpSpPr>
        <p:cNvPr id="1100" name="Shape 1100"/>
        <p:cNvGrpSpPr/>
        <p:nvPr/>
      </p:nvGrpSpPr>
      <p:grpSpPr>
        <a:xfrm>
          <a:off x="0" y="0"/>
          <a:ext cx="0" cy="0"/>
          <a:chOff x="0" y="0"/>
          <a:chExt cx="0" cy="0"/>
        </a:xfrm>
      </p:grpSpPr>
      <p:sp>
        <p:nvSpPr>
          <p:cNvPr id="1101" name="Google Shape;1101;p41"/>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8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1102" name="Google Shape;1102;p41"/>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103" name="Google Shape;1103;p41"/>
          <p:cNvSpPr txBox="1"/>
          <p:nvPr>
            <p:ph type="title"/>
          </p:nvPr>
        </p:nvSpPr>
        <p:spPr>
          <a:xfrm>
            <a:off x="436325" y="1816550"/>
            <a:ext cx="8362800" cy="1530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2400"/>
              <a:buNone/>
              <a:defRPr>
                <a:solidFill>
                  <a:schemeClr val="lt1"/>
                </a:solidFill>
              </a:defRPr>
            </a:lvl1pPr>
            <a:lvl2pPr lvl="1" algn="l">
              <a:lnSpc>
                <a:spcPct val="115000"/>
              </a:lnSpc>
              <a:spcBef>
                <a:spcPts val="0"/>
              </a:spcBef>
              <a:spcAft>
                <a:spcPts val="0"/>
              </a:spcAft>
              <a:buClr>
                <a:schemeClr val="accent1"/>
              </a:buClr>
              <a:buSzPts val="2100"/>
              <a:buNone/>
              <a:defRPr b="1">
                <a:solidFill>
                  <a:schemeClr val="accent1"/>
                </a:solidFill>
              </a:defRPr>
            </a:lvl2pPr>
            <a:lvl3pPr lvl="2" algn="l">
              <a:lnSpc>
                <a:spcPct val="115000"/>
              </a:lnSpc>
              <a:spcBef>
                <a:spcPts val="800"/>
              </a:spcBef>
              <a:spcAft>
                <a:spcPts val="0"/>
              </a:spcAft>
              <a:buClr>
                <a:schemeClr val="accent1"/>
              </a:buClr>
              <a:buSzPts val="2100"/>
              <a:buNone/>
              <a:defRPr b="1">
                <a:solidFill>
                  <a:schemeClr val="accent1"/>
                </a:solidFill>
              </a:defRPr>
            </a:lvl3pPr>
            <a:lvl4pPr lvl="3" algn="l">
              <a:lnSpc>
                <a:spcPct val="115000"/>
              </a:lnSpc>
              <a:spcBef>
                <a:spcPts val="800"/>
              </a:spcBef>
              <a:spcAft>
                <a:spcPts val="0"/>
              </a:spcAft>
              <a:buClr>
                <a:schemeClr val="accent1"/>
              </a:buClr>
              <a:buSzPts val="2100"/>
              <a:buNone/>
              <a:defRPr b="1">
                <a:solidFill>
                  <a:schemeClr val="accent1"/>
                </a:solidFill>
              </a:defRPr>
            </a:lvl4pPr>
            <a:lvl5pPr lvl="4" algn="l">
              <a:lnSpc>
                <a:spcPct val="115000"/>
              </a:lnSpc>
              <a:spcBef>
                <a:spcPts val="800"/>
              </a:spcBef>
              <a:spcAft>
                <a:spcPts val="0"/>
              </a:spcAft>
              <a:buClr>
                <a:schemeClr val="accent1"/>
              </a:buClr>
              <a:buSzPts val="2100"/>
              <a:buNone/>
              <a:defRPr b="1">
                <a:solidFill>
                  <a:schemeClr val="accent1"/>
                </a:solidFill>
              </a:defRPr>
            </a:lvl5pPr>
            <a:lvl6pPr lvl="5" algn="l">
              <a:lnSpc>
                <a:spcPct val="115000"/>
              </a:lnSpc>
              <a:spcBef>
                <a:spcPts val="800"/>
              </a:spcBef>
              <a:spcAft>
                <a:spcPts val="0"/>
              </a:spcAft>
              <a:buClr>
                <a:schemeClr val="accent1"/>
              </a:buClr>
              <a:buSzPts val="2100"/>
              <a:buNone/>
              <a:defRPr b="1">
                <a:solidFill>
                  <a:schemeClr val="accent1"/>
                </a:solidFill>
              </a:defRPr>
            </a:lvl6pPr>
            <a:lvl7pPr lvl="6" algn="l">
              <a:lnSpc>
                <a:spcPct val="115000"/>
              </a:lnSpc>
              <a:spcBef>
                <a:spcPts val="800"/>
              </a:spcBef>
              <a:spcAft>
                <a:spcPts val="0"/>
              </a:spcAft>
              <a:buClr>
                <a:schemeClr val="accent1"/>
              </a:buClr>
              <a:buSzPts val="2100"/>
              <a:buNone/>
              <a:defRPr b="1">
                <a:solidFill>
                  <a:schemeClr val="accent1"/>
                </a:solidFill>
              </a:defRPr>
            </a:lvl7pPr>
            <a:lvl8pPr lvl="7" algn="l">
              <a:lnSpc>
                <a:spcPct val="115000"/>
              </a:lnSpc>
              <a:spcBef>
                <a:spcPts val="800"/>
              </a:spcBef>
              <a:spcAft>
                <a:spcPts val="0"/>
              </a:spcAft>
              <a:buClr>
                <a:schemeClr val="accent1"/>
              </a:buClr>
              <a:buSzPts val="2100"/>
              <a:buNone/>
              <a:defRPr b="1">
                <a:solidFill>
                  <a:schemeClr val="accent1"/>
                </a:solidFill>
              </a:defRPr>
            </a:lvl8pPr>
            <a:lvl9pPr lvl="8" algn="l">
              <a:lnSpc>
                <a:spcPct val="115000"/>
              </a:lnSpc>
              <a:spcBef>
                <a:spcPts val="800"/>
              </a:spcBef>
              <a:spcAft>
                <a:spcPts val="800"/>
              </a:spcAft>
              <a:buClr>
                <a:schemeClr val="accent1"/>
              </a:buClr>
              <a:buSzPts val="2100"/>
              <a:buNone/>
              <a:defRPr b="1">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slide options divider (choose from following templates →)">
  <p:cSld name="23: Title and text slide options divider (choose from following templates →)">
    <p:bg>
      <p:bgPr>
        <a:solidFill>
          <a:schemeClr val="lt2"/>
        </a:solidFill>
      </p:bgPr>
    </p:bg>
    <p:spTree>
      <p:nvGrpSpPr>
        <p:cNvPr id="1104" name="Shape 1104"/>
        <p:cNvGrpSpPr/>
        <p:nvPr/>
      </p:nvGrpSpPr>
      <p:grpSpPr>
        <a:xfrm>
          <a:off x="0" y="0"/>
          <a:ext cx="0" cy="0"/>
          <a:chOff x="0" y="0"/>
          <a:chExt cx="0" cy="0"/>
        </a:xfrm>
      </p:grpSpPr>
      <p:sp>
        <p:nvSpPr>
          <p:cNvPr id="1105" name="Google Shape;1105;p42"/>
          <p:cNvSpPr txBox="1"/>
          <p:nvPr/>
        </p:nvSpPr>
        <p:spPr>
          <a:xfrm>
            <a:off x="2411725" y="1598757"/>
            <a:ext cx="6288300" cy="19943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rgbClr val="191919"/>
                </a:highlight>
                <a:latin typeface="Arial"/>
                <a:ea typeface="Arial"/>
                <a:cs typeface="Arial"/>
                <a:sym typeface="Arial"/>
              </a:rPr>
              <a:t>Title and text slide options</a:t>
            </a:r>
            <a:endParaRPr b="1" sz="7200">
              <a:solidFill>
                <a:srgbClr val="191919"/>
              </a:solidFill>
              <a:latin typeface="Arial"/>
              <a:ea typeface="Arial"/>
              <a:cs typeface="Arial"/>
              <a:sym typeface="Arial"/>
            </a:endParaRPr>
          </a:p>
        </p:txBody>
      </p:sp>
      <p:sp>
        <p:nvSpPr>
          <p:cNvPr id="1106" name="Google Shape;1106;p4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black">
  <p:cSld name="23: Title and text — black">
    <p:bg>
      <p:bgPr>
        <a:solidFill>
          <a:schemeClr val="dk1"/>
        </a:solidFill>
      </p:bgPr>
    </p:bg>
    <p:spTree>
      <p:nvGrpSpPr>
        <p:cNvPr id="1107" name="Shape 1107"/>
        <p:cNvGrpSpPr/>
        <p:nvPr/>
      </p:nvGrpSpPr>
      <p:grpSpPr>
        <a:xfrm>
          <a:off x="0" y="0"/>
          <a:ext cx="0" cy="0"/>
          <a:chOff x="0" y="0"/>
          <a:chExt cx="0" cy="0"/>
        </a:xfrm>
      </p:grpSpPr>
      <p:sp>
        <p:nvSpPr>
          <p:cNvPr id="1108" name="Google Shape;1108;p43"/>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09" name="Google Shape;1109;p43"/>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Clr>
                <a:schemeClr val="lt1"/>
              </a:buClr>
              <a:buSzPts val="1500"/>
              <a:buChar char="●"/>
              <a:defRPr>
                <a:solidFill>
                  <a:schemeClr val="lt1"/>
                </a:solidFill>
              </a:defRPr>
            </a:lvl1pPr>
            <a:lvl2pPr indent="-323850" lvl="1" marL="914400" algn="l">
              <a:lnSpc>
                <a:spcPct val="115000"/>
              </a:lnSpc>
              <a:spcBef>
                <a:spcPts val="800"/>
              </a:spcBef>
              <a:spcAft>
                <a:spcPts val="0"/>
              </a:spcAft>
              <a:buClr>
                <a:schemeClr val="lt1"/>
              </a:buClr>
              <a:buSzPts val="1500"/>
              <a:buChar char="○"/>
              <a:defRPr>
                <a:solidFill>
                  <a:schemeClr val="lt1"/>
                </a:solidFill>
              </a:defRPr>
            </a:lvl2pPr>
            <a:lvl3pPr indent="-323850" lvl="2" marL="1371600" algn="l">
              <a:lnSpc>
                <a:spcPct val="115000"/>
              </a:lnSpc>
              <a:spcBef>
                <a:spcPts val="800"/>
              </a:spcBef>
              <a:spcAft>
                <a:spcPts val="0"/>
              </a:spcAft>
              <a:buClr>
                <a:schemeClr val="lt1"/>
              </a:buClr>
              <a:buSzPts val="1500"/>
              <a:buChar char="■"/>
              <a:defRPr>
                <a:solidFill>
                  <a:schemeClr val="lt1"/>
                </a:solidFill>
              </a:defRPr>
            </a:lvl3pPr>
            <a:lvl4pPr indent="-323850" lvl="3" marL="1828800" algn="l">
              <a:lnSpc>
                <a:spcPct val="115000"/>
              </a:lnSpc>
              <a:spcBef>
                <a:spcPts val="800"/>
              </a:spcBef>
              <a:spcAft>
                <a:spcPts val="0"/>
              </a:spcAft>
              <a:buClr>
                <a:schemeClr val="lt1"/>
              </a:buClr>
              <a:buSzPts val="1500"/>
              <a:buChar char="●"/>
              <a:defRPr>
                <a:solidFill>
                  <a:schemeClr val="lt1"/>
                </a:solidFill>
              </a:defRPr>
            </a:lvl4pPr>
            <a:lvl5pPr indent="-323850" lvl="4" marL="2286000" algn="l">
              <a:lnSpc>
                <a:spcPct val="115000"/>
              </a:lnSpc>
              <a:spcBef>
                <a:spcPts val="800"/>
              </a:spcBef>
              <a:spcAft>
                <a:spcPts val="0"/>
              </a:spcAft>
              <a:buClr>
                <a:schemeClr val="lt1"/>
              </a:buClr>
              <a:buSzPts val="1500"/>
              <a:buChar char="○"/>
              <a:defRPr>
                <a:solidFill>
                  <a:schemeClr val="lt1"/>
                </a:solidFill>
              </a:defRPr>
            </a:lvl5pPr>
            <a:lvl6pPr indent="-323850" lvl="5" marL="2743200" algn="l">
              <a:lnSpc>
                <a:spcPct val="115000"/>
              </a:lnSpc>
              <a:spcBef>
                <a:spcPts val="800"/>
              </a:spcBef>
              <a:spcAft>
                <a:spcPts val="0"/>
              </a:spcAft>
              <a:buClr>
                <a:schemeClr val="lt1"/>
              </a:buClr>
              <a:buSzPts val="1500"/>
              <a:buChar char="■"/>
              <a:defRPr>
                <a:solidFill>
                  <a:schemeClr val="lt1"/>
                </a:solidFill>
              </a:defRPr>
            </a:lvl6pPr>
            <a:lvl7pPr indent="-323850" lvl="6" marL="3200400" algn="l">
              <a:lnSpc>
                <a:spcPct val="115000"/>
              </a:lnSpc>
              <a:spcBef>
                <a:spcPts val="800"/>
              </a:spcBef>
              <a:spcAft>
                <a:spcPts val="0"/>
              </a:spcAft>
              <a:buClr>
                <a:schemeClr val="lt1"/>
              </a:buClr>
              <a:buSzPts val="1500"/>
              <a:buChar char="●"/>
              <a:defRPr>
                <a:solidFill>
                  <a:schemeClr val="lt1"/>
                </a:solidFill>
              </a:defRPr>
            </a:lvl7pPr>
            <a:lvl8pPr indent="-323850" lvl="7" marL="3657600" algn="l">
              <a:lnSpc>
                <a:spcPct val="115000"/>
              </a:lnSpc>
              <a:spcBef>
                <a:spcPts val="800"/>
              </a:spcBef>
              <a:spcAft>
                <a:spcPts val="0"/>
              </a:spcAft>
              <a:buClr>
                <a:schemeClr val="lt1"/>
              </a:buClr>
              <a:buSzPts val="1500"/>
              <a:buChar char="○"/>
              <a:defRPr>
                <a:solidFill>
                  <a:schemeClr val="lt1"/>
                </a:solidFill>
              </a:defRPr>
            </a:lvl8pPr>
            <a:lvl9pPr indent="-323850" lvl="8" marL="4114800" algn="l">
              <a:lnSpc>
                <a:spcPct val="115000"/>
              </a:lnSpc>
              <a:spcBef>
                <a:spcPts val="800"/>
              </a:spcBef>
              <a:spcAft>
                <a:spcPts val="800"/>
              </a:spcAft>
              <a:buClr>
                <a:schemeClr val="lt1"/>
              </a:buClr>
              <a:buSzPts val="1500"/>
              <a:buChar char="■"/>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white">
  <p:cSld name="23: Title and text, 1 column — white">
    <p:spTree>
      <p:nvGrpSpPr>
        <p:cNvPr id="1110" name="Shape 1110"/>
        <p:cNvGrpSpPr/>
        <p:nvPr/>
      </p:nvGrpSpPr>
      <p:grpSpPr>
        <a:xfrm>
          <a:off x="0" y="0"/>
          <a:ext cx="0" cy="0"/>
          <a:chOff x="0" y="0"/>
          <a:chExt cx="0" cy="0"/>
        </a:xfrm>
      </p:grpSpPr>
      <p:sp>
        <p:nvSpPr>
          <p:cNvPr id="1111" name="Google Shape;1111;p44"/>
          <p:cNvSpPr txBox="1"/>
          <p:nvPr>
            <p:ph type="title"/>
          </p:nvPr>
        </p:nvSpPr>
        <p:spPr>
          <a:xfrm>
            <a:off x="420625" y="320050"/>
            <a:ext cx="3666900" cy="3323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12" name="Google Shape;1112;p44"/>
          <p:cNvSpPr txBox="1"/>
          <p:nvPr>
            <p:ph idx="1" type="body"/>
          </p:nvPr>
        </p:nvSpPr>
        <p:spPr>
          <a:xfrm>
            <a:off x="420900" y="1356375"/>
            <a:ext cx="4105500" cy="34716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gold">
  <p:cSld name="23: Title and text, 1 column — gold">
    <p:spTree>
      <p:nvGrpSpPr>
        <p:cNvPr id="1113" name="Shape 1113"/>
        <p:cNvGrpSpPr/>
        <p:nvPr/>
      </p:nvGrpSpPr>
      <p:grpSpPr>
        <a:xfrm>
          <a:off x="0" y="0"/>
          <a:ext cx="0" cy="0"/>
          <a:chOff x="0" y="0"/>
          <a:chExt cx="0" cy="0"/>
        </a:xfrm>
      </p:grpSpPr>
      <p:sp>
        <p:nvSpPr>
          <p:cNvPr id="1114" name="Google Shape;1114;p45"/>
          <p:cNvSpPr txBox="1"/>
          <p:nvPr>
            <p:ph type="title"/>
          </p:nvPr>
        </p:nvSpPr>
        <p:spPr>
          <a:xfrm>
            <a:off x="420625" y="320050"/>
            <a:ext cx="3776400" cy="4508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1115" name="Google Shape;1115;p45"/>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6" name="Google Shape;1116;p45"/>
          <p:cNvSpPr txBox="1"/>
          <p:nvPr>
            <p:ph idx="1" type="body"/>
          </p:nvPr>
        </p:nvSpPr>
        <p:spPr>
          <a:xfrm>
            <a:off x="4937750" y="320050"/>
            <a:ext cx="3776400" cy="45081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SzPts val="1500"/>
              <a:buChar char="●"/>
              <a:defRPr/>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black">
  <p:cSld name="23: Title and text, 1 column — black">
    <p:spTree>
      <p:nvGrpSpPr>
        <p:cNvPr id="1117" name="Shape 1117"/>
        <p:cNvGrpSpPr/>
        <p:nvPr/>
      </p:nvGrpSpPr>
      <p:grpSpPr>
        <a:xfrm>
          <a:off x="0" y="0"/>
          <a:ext cx="0" cy="0"/>
          <a:chOff x="0" y="0"/>
          <a:chExt cx="0" cy="0"/>
        </a:xfrm>
      </p:grpSpPr>
      <p:sp>
        <p:nvSpPr>
          <p:cNvPr id="1118" name="Google Shape;1118;p46"/>
          <p:cNvSpPr txBox="1"/>
          <p:nvPr>
            <p:ph type="title"/>
          </p:nvPr>
        </p:nvSpPr>
        <p:spPr>
          <a:xfrm>
            <a:off x="420625" y="320050"/>
            <a:ext cx="3776400" cy="4508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1119" name="Google Shape;1119;p46"/>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20" name="Google Shape;1120;p46"/>
          <p:cNvSpPr txBox="1"/>
          <p:nvPr>
            <p:ph idx="1" type="body"/>
          </p:nvPr>
        </p:nvSpPr>
        <p:spPr>
          <a:xfrm>
            <a:off x="4937750" y="320050"/>
            <a:ext cx="3776400" cy="45081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Clr>
                <a:schemeClr val="lt1"/>
              </a:buClr>
              <a:buSzPts val="1500"/>
              <a:buChar char="●"/>
              <a:defRPr>
                <a:solidFill>
                  <a:schemeClr val="lt1"/>
                </a:solidFill>
              </a:defRPr>
            </a:lvl1pPr>
            <a:lvl2pPr indent="-323850" lvl="1" marL="914400" algn="l">
              <a:lnSpc>
                <a:spcPct val="115000"/>
              </a:lnSpc>
              <a:spcBef>
                <a:spcPts val="800"/>
              </a:spcBef>
              <a:spcAft>
                <a:spcPts val="0"/>
              </a:spcAft>
              <a:buClr>
                <a:schemeClr val="lt1"/>
              </a:buClr>
              <a:buSzPts val="1500"/>
              <a:buChar char="○"/>
              <a:defRPr>
                <a:solidFill>
                  <a:schemeClr val="lt1"/>
                </a:solidFill>
              </a:defRPr>
            </a:lvl2pPr>
            <a:lvl3pPr indent="-323850" lvl="2" marL="1371600" algn="l">
              <a:lnSpc>
                <a:spcPct val="115000"/>
              </a:lnSpc>
              <a:spcBef>
                <a:spcPts val="800"/>
              </a:spcBef>
              <a:spcAft>
                <a:spcPts val="0"/>
              </a:spcAft>
              <a:buClr>
                <a:schemeClr val="lt1"/>
              </a:buClr>
              <a:buSzPts val="1500"/>
              <a:buChar char="■"/>
              <a:defRPr>
                <a:solidFill>
                  <a:schemeClr val="lt1"/>
                </a:solidFill>
              </a:defRPr>
            </a:lvl3pPr>
            <a:lvl4pPr indent="-323850" lvl="3" marL="1828800" algn="l">
              <a:lnSpc>
                <a:spcPct val="115000"/>
              </a:lnSpc>
              <a:spcBef>
                <a:spcPts val="800"/>
              </a:spcBef>
              <a:spcAft>
                <a:spcPts val="0"/>
              </a:spcAft>
              <a:buClr>
                <a:schemeClr val="lt1"/>
              </a:buClr>
              <a:buSzPts val="1500"/>
              <a:buChar char="●"/>
              <a:defRPr>
                <a:solidFill>
                  <a:schemeClr val="lt1"/>
                </a:solidFill>
              </a:defRPr>
            </a:lvl4pPr>
            <a:lvl5pPr indent="-323850" lvl="4" marL="2286000" algn="l">
              <a:lnSpc>
                <a:spcPct val="115000"/>
              </a:lnSpc>
              <a:spcBef>
                <a:spcPts val="800"/>
              </a:spcBef>
              <a:spcAft>
                <a:spcPts val="0"/>
              </a:spcAft>
              <a:buClr>
                <a:schemeClr val="lt1"/>
              </a:buClr>
              <a:buSzPts val="1500"/>
              <a:buChar char="○"/>
              <a:defRPr>
                <a:solidFill>
                  <a:schemeClr val="lt1"/>
                </a:solidFill>
              </a:defRPr>
            </a:lvl5pPr>
            <a:lvl6pPr indent="-323850" lvl="5" marL="2743200" algn="l">
              <a:lnSpc>
                <a:spcPct val="115000"/>
              </a:lnSpc>
              <a:spcBef>
                <a:spcPts val="800"/>
              </a:spcBef>
              <a:spcAft>
                <a:spcPts val="0"/>
              </a:spcAft>
              <a:buClr>
                <a:schemeClr val="lt1"/>
              </a:buClr>
              <a:buSzPts val="1500"/>
              <a:buChar char="■"/>
              <a:defRPr>
                <a:solidFill>
                  <a:schemeClr val="lt1"/>
                </a:solidFill>
              </a:defRPr>
            </a:lvl6pPr>
            <a:lvl7pPr indent="-323850" lvl="6" marL="3200400" algn="l">
              <a:lnSpc>
                <a:spcPct val="115000"/>
              </a:lnSpc>
              <a:spcBef>
                <a:spcPts val="800"/>
              </a:spcBef>
              <a:spcAft>
                <a:spcPts val="0"/>
              </a:spcAft>
              <a:buClr>
                <a:schemeClr val="lt1"/>
              </a:buClr>
              <a:buSzPts val="1500"/>
              <a:buChar char="●"/>
              <a:defRPr>
                <a:solidFill>
                  <a:schemeClr val="lt1"/>
                </a:solidFill>
              </a:defRPr>
            </a:lvl7pPr>
            <a:lvl8pPr indent="-323850" lvl="7" marL="3657600" algn="l">
              <a:lnSpc>
                <a:spcPct val="115000"/>
              </a:lnSpc>
              <a:spcBef>
                <a:spcPts val="800"/>
              </a:spcBef>
              <a:spcAft>
                <a:spcPts val="0"/>
              </a:spcAft>
              <a:buClr>
                <a:schemeClr val="lt1"/>
              </a:buClr>
              <a:buSzPts val="1500"/>
              <a:buChar char="○"/>
              <a:defRPr>
                <a:solidFill>
                  <a:schemeClr val="lt1"/>
                </a:solidFill>
              </a:defRPr>
            </a:lvl8pPr>
            <a:lvl9pPr indent="-323850" lvl="8" marL="4114800" algn="l">
              <a:lnSpc>
                <a:spcPct val="115000"/>
              </a:lnSpc>
              <a:spcBef>
                <a:spcPts val="800"/>
              </a:spcBef>
              <a:spcAft>
                <a:spcPts val="800"/>
              </a:spcAft>
              <a:buClr>
                <a:schemeClr val="lt1"/>
              </a:buClr>
              <a:buSzPts val="15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white">
  <p:cSld name="23: Title and text with subtitle, 2 column — white">
    <p:spTree>
      <p:nvGrpSpPr>
        <p:cNvPr id="1121" name="Shape 1121"/>
        <p:cNvGrpSpPr/>
        <p:nvPr/>
      </p:nvGrpSpPr>
      <p:grpSpPr>
        <a:xfrm>
          <a:off x="0" y="0"/>
          <a:ext cx="0" cy="0"/>
          <a:chOff x="0" y="0"/>
          <a:chExt cx="0" cy="0"/>
        </a:xfrm>
      </p:grpSpPr>
      <p:sp>
        <p:nvSpPr>
          <p:cNvPr id="1122" name="Google Shape;1122;p47"/>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23" name="Google Shape;1123;p47"/>
          <p:cNvSpPr txBox="1"/>
          <p:nvPr>
            <p:ph idx="1" type="body"/>
          </p:nvPr>
        </p:nvSpPr>
        <p:spPr>
          <a:xfrm>
            <a:off x="420625" y="1152475"/>
            <a:ext cx="4105500" cy="34164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1124" name="Google Shape;1124;p47"/>
          <p:cNvSpPr txBox="1"/>
          <p:nvPr>
            <p:ph idx="2" type="body"/>
          </p:nvPr>
        </p:nvSpPr>
        <p:spPr>
          <a:xfrm>
            <a:off x="4617725" y="1152475"/>
            <a:ext cx="4188000" cy="34164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1125" name="Google Shape;1125;p47"/>
          <p:cNvSpPr txBox="1"/>
          <p:nvPr>
            <p:ph idx="3" type="subTitle"/>
          </p:nvPr>
        </p:nvSpPr>
        <p:spPr>
          <a:xfrm>
            <a:off x="424450" y="756623"/>
            <a:ext cx="8384700" cy="283107"/>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800"/>
              </a:spcBef>
              <a:spcAft>
                <a:spcPts val="0"/>
              </a:spcAft>
              <a:buSzPts val="1500"/>
              <a:buNone/>
              <a:defRPr/>
            </a:lvl2pPr>
            <a:lvl3pPr lvl="2" algn="l">
              <a:lnSpc>
                <a:spcPct val="115000"/>
              </a:lnSpc>
              <a:spcBef>
                <a:spcPts val="800"/>
              </a:spcBef>
              <a:spcAft>
                <a:spcPts val="0"/>
              </a:spcAft>
              <a:buSzPts val="1500"/>
              <a:buNone/>
              <a:defRPr/>
            </a:lvl3pPr>
            <a:lvl4pPr lvl="3" algn="l">
              <a:lnSpc>
                <a:spcPct val="115000"/>
              </a:lnSpc>
              <a:spcBef>
                <a:spcPts val="800"/>
              </a:spcBef>
              <a:spcAft>
                <a:spcPts val="0"/>
              </a:spcAft>
              <a:buSzPts val="1500"/>
              <a:buNone/>
              <a:defRPr/>
            </a:lvl4pPr>
            <a:lvl5pPr lvl="4" algn="l">
              <a:lnSpc>
                <a:spcPct val="115000"/>
              </a:lnSpc>
              <a:spcBef>
                <a:spcPts val="800"/>
              </a:spcBef>
              <a:spcAft>
                <a:spcPts val="0"/>
              </a:spcAft>
              <a:buSzPts val="1500"/>
              <a:buNone/>
              <a:defRPr/>
            </a:lvl5pPr>
            <a:lvl6pPr lvl="5" algn="l">
              <a:lnSpc>
                <a:spcPct val="115000"/>
              </a:lnSpc>
              <a:spcBef>
                <a:spcPts val="800"/>
              </a:spcBef>
              <a:spcAft>
                <a:spcPts val="0"/>
              </a:spcAft>
              <a:buSzPts val="1500"/>
              <a:buNone/>
              <a:defRPr/>
            </a:lvl6pPr>
            <a:lvl7pPr lvl="6" algn="l">
              <a:lnSpc>
                <a:spcPct val="115000"/>
              </a:lnSpc>
              <a:spcBef>
                <a:spcPts val="800"/>
              </a:spcBef>
              <a:spcAft>
                <a:spcPts val="0"/>
              </a:spcAft>
              <a:buSzPts val="1500"/>
              <a:buNone/>
              <a:defRPr/>
            </a:lvl7pPr>
            <a:lvl8pPr lvl="7" algn="l">
              <a:lnSpc>
                <a:spcPct val="115000"/>
              </a:lnSpc>
              <a:spcBef>
                <a:spcPts val="800"/>
              </a:spcBef>
              <a:spcAft>
                <a:spcPts val="0"/>
              </a:spcAft>
              <a:buSzPts val="1500"/>
              <a:buNone/>
              <a:defRPr/>
            </a:lvl8pPr>
            <a:lvl9pPr lvl="8" algn="l">
              <a:lnSpc>
                <a:spcPct val="115000"/>
              </a:lnSpc>
              <a:spcBef>
                <a:spcPts val="800"/>
              </a:spcBef>
              <a:spcAft>
                <a:spcPts val="800"/>
              </a:spcAft>
              <a:buSzPts val="1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divider, 2 column — white">
  <p:cSld name="23: Title and text with divider, 2 column — white">
    <p:spTree>
      <p:nvGrpSpPr>
        <p:cNvPr id="1126" name="Shape 1126"/>
        <p:cNvGrpSpPr/>
        <p:nvPr/>
      </p:nvGrpSpPr>
      <p:grpSpPr>
        <a:xfrm>
          <a:off x="0" y="0"/>
          <a:ext cx="0" cy="0"/>
          <a:chOff x="0" y="0"/>
          <a:chExt cx="0" cy="0"/>
        </a:xfrm>
      </p:grpSpPr>
      <p:sp>
        <p:nvSpPr>
          <p:cNvPr id="1127" name="Google Shape;1127;p48"/>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28" name="Google Shape;1128;p48"/>
          <p:cNvSpPr txBox="1"/>
          <p:nvPr>
            <p:ph idx="1" type="body"/>
          </p:nvPr>
        </p:nvSpPr>
        <p:spPr>
          <a:xfrm>
            <a:off x="420625" y="994550"/>
            <a:ext cx="4105500" cy="38334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1129" name="Google Shape;1129;p48"/>
          <p:cNvSpPr txBox="1"/>
          <p:nvPr>
            <p:ph idx="2" type="body"/>
          </p:nvPr>
        </p:nvSpPr>
        <p:spPr>
          <a:xfrm>
            <a:off x="4617725" y="994550"/>
            <a:ext cx="4188000" cy="38334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cxnSp>
        <p:nvCxnSpPr>
          <p:cNvPr id="1130" name="Google Shape;1130;p48"/>
          <p:cNvCxnSpPr/>
          <p:nvPr/>
        </p:nvCxnSpPr>
        <p:spPr>
          <a:xfrm>
            <a:off x="4576623" y="1245696"/>
            <a:ext cx="0" cy="33009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gold image">
  <p:cSld name="23: Title and text with subtitle, 2 column — gold image">
    <p:spTree>
      <p:nvGrpSpPr>
        <p:cNvPr id="1131" name="Shape 1131"/>
        <p:cNvGrpSpPr/>
        <p:nvPr/>
      </p:nvGrpSpPr>
      <p:grpSpPr>
        <a:xfrm>
          <a:off x="0" y="0"/>
          <a:ext cx="0" cy="0"/>
          <a:chOff x="0" y="0"/>
          <a:chExt cx="0" cy="0"/>
        </a:xfrm>
      </p:grpSpPr>
      <p:pic>
        <p:nvPicPr>
          <p:cNvPr id="1132" name="Google Shape;1132;p49"/>
          <p:cNvPicPr preferRelativeResize="0"/>
          <p:nvPr/>
        </p:nvPicPr>
        <p:blipFill rotWithShape="1">
          <a:blip r:embed="rId2">
            <a:alphaModFix/>
          </a:blip>
          <a:srcRect b="0" l="0" r="1088" t="0"/>
          <a:stretch/>
        </p:blipFill>
        <p:spPr>
          <a:xfrm>
            <a:off x="1" y="1"/>
            <a:ext cx="9144003" cy="5199601"/>
          </a:xfrm>
          <a:prstGeom prst="rect">
            <a:avLst/>
          </a:prstGeom>
          <a:noFill/>
          <a:ln>
            <a:noFill/>
          </a:ln>
        </p:spPr>
      </p:pic>
      <p:sp>
        <p:nvSpPr>
          <p:cNvPr id="1133" name="Google Shape;1133;p49"/>
          <p:cNvSpPr txBox="1"/>
          <p:nvPr>
            <p:ph idx="1" type="body"/>
          </p:nvPr>
        </p:nvSpPr>
        <p:spPr>
          <a:xfrm>
            <a:off x="433675" y="1301025"/>
            <a:ext cx="4092600" cy="24546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1134" name="Google Shape;1134;p49"/>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35" name="Google Shape;1135;p49"/>
          <p:cNvSpPr txBox="1"/>
          <p:nvPr>
            <p:ph idx="2" type="subTitle"/>
          </p:nvPr>
        </p:nvSpPr>
        <p:spPr>
          <a:xfrm>
            <a:off x="424450" y="756623"/>
            <a:ext cx="8384700" cy="283107"/>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800"/>
              </a:spcBef>
              <a:spcAft>
                <a:spcPts val="0"/>
              </a:spcAft>
              <a:buSzPts val="1500"/>
              <a:buNone/>
              <a:defRPr/>
            </a:lvl2pPr>
            <a:lvl3pPr lvl="2" algn="l">
              <a:lnSpc>
                <a:spcPct val="115000"/>
              </a:lnSpc>
              <a:spcBef>
                <a:spcPts val="800"/>
              </a:spcBef>
              <a:spcAft>
                <a:spcPts val="0"/>
              </a:spcAft>
              <a:buSzPts val="1500"/>
              <a:buNone/>
              <a:defRPr/>
            </a:lvl3pPr>
            <a:lvl4pPr lvl="3" algn="l">
              <a:lnSpc>
                <a:spcPct val="115000"/>
              </a:lnSpc>
              <a:spcBef>
                <a:spcPts val="800"/>
              </a:spcBef>
              <a:spcAft>
                <a:spcPts val="0"/>
              </a:spcAft>
              <a:buSzPts val="1500"/>
              <a:buNone/>
              <a:defRPr/>
            </a:lvl4pPr>
            <a:lvl5pPr lvl="4" algn="l">
              <a:lnSpc>
                <a:spcPct val="115000"/>
              </a:lnSpc>
              <a:spcBef>
                <a:spcPts val="800"/>
              </a:spcBef>
              <a:spcAft>
                <a:spcPts val="0"/>
              </a:spcAft>
              <a:buSzPts val="1500"/>
              <a:buNone/>
              <a:defRPr/>
            </a:lvl5pPr>
            <a:lvl6pPr lvl="5" algn="l">
              <a:lnSpc>
                <a:spcPct val="115000"/>
              </a:lnSpc>
              <a:spcBef>
                <a:spcPts val="800"/>
              </a:spcBef>
              <a:spcAft>
                <a:spcPts val="0"/>
              </a:spcAft>
              <a:buSzPts val="1500"/>
              <a:buNone/>
              <a:defRPr/>
            </a:lvl6pPr>
            <a:lvl7pPr lvl="6" algn="l">
              <a:lnSpc>
                <a:spcPct val="115000"/>
              </a:lnSpc>
              <a:spcBef>
                <a:spcPts val="800"/>
              </a:spcBef>
              <a:spcAft>
                <a:spcPts val="0"/>
              </a:spcAft>
              <a:buSzPts val="1500"/>
              <a:buNone/>
              <a:defRPr/>
            </a:lvl7pPr>
            <a:lvl8pPr lvl="7" algn="l">
              <a:lnSpc>
                <a:spcPct val="115000"/>
              </a:lnSpc>
              <a:spcBef>
                <a:spcPts val="800"/>
              </a:spcBef>
              <a:spcAft>
                <a:spcPts val="0"/>
              </a:spcAft>
              <a:buSzPts val="1500"/>
              <a:buNone/>
              <a:defRPr/>
            </a:lvl8pPr>
            <a:lvl9pPr lvl="8" algn="l">
              <a:lnSpc>
                <a:spcPct val="115000"/>
              </a:lnSpc>
              <a:spcBef>
                <a:spcPts val="800"/>
              </a:spcBef>
              <a:spcAft>
                <a:spcPts val="800"/>
              </a:spcAft>
              <a:buSzPts val="1500"/>
              <a:buNone/>
              <a:defRPr/>
            </a:lvl9pPr>
          </a:lstStyle>
          <a:p/>
        </p:txBody>
      </p:sp>
      <p:sp>
        <p:nvSpPr>
          <p:cNvPr id="1136" name="Google Shape;1136;p49"/>
          <p:cNvSpPr txBox="1"/>
          <p:nvPr>
            <p:ph idx="3" type="body"/>
          </p:nvPr>
        </p:nvSpPr>
        <p:spPr>
          <a:xfrm>
            <a:off x="4617725" y="1301025"/>
            <a:ext cx="4092600" cy="24546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white">
  <p:cSld name="23: Title and text, 3 column, pattern — white">
    <p:spTree>
      <p:nvGrpSpPr>
        <p:cNvPr id="1137" name="Shape 1137"/>
        <p:cNvGrpSpPr/>
        <p:nvPr/>
      </p:nvGrpSpPr>
      <p:grpSpPr>
        <a:xfrm>
          <a:off x="0" y="0"/>
          <a:ext cx="0" cy="0"/>
          <a:chOff x="0" y="0"/>
          <a:chExt cx="0" cy="0"/>
        </a:xfrm>
      </p:grpSpPr>
      <p:pic>
        <p:nvPicPr>
          <p:cNvPr id="1138" name="Google Shape;1138;p50"/>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139" name="Google Shape;1139;p50"/>
          <p:cNvSpPr txBox="1"/>
          <p:nvPr>
            <p:ph idx="1" type="body"/>
          </p:nvPr>
        </p:nvSpPr>
        <p:spPr>
          <a:xfrm>
            <a:off x="3355850" y="323850"/>
            <a:ext cx="2515200" cy="4503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500"/>
              <a:buNone/>
              <a:defRPr/>
            </a:lvl1pPr>
            <a:lvl2pPr indent="-228600" lvl="1" marL="914400" algn="l">
              <a:lnSpc>
                <a:spcPct val="115000"/>
              </a:lnSpc>
              <a:spcBef>
                <a:spcPts val="400"/>
              </a:spcBef>
              <a:spcAft>
                <a:spcPts val="0"/>
              </a:spcAft>
              <a:buSzPts val="1500"/>
              <a:buNone/>
              <a:defRPr/>
            </a:lvl2pPr>
            <a:lvl3pPr indent="-228600" lvl="2" marL="1371600" algn="l">
              <a:lnSpc>
                <a:spcPct val="115000"/>
              </a:lnSpc>
              <a:spcBef>
                <a:spcPts val="400"/>
              </a:spcBef>
              <a:spcAft>
                <a:spcPts val="0"/>
              </a:spcAft>
              <a:buSzPts val="1500"/>
              <a:buNone/>
              <a:defRPr/>
            </a:lvl3pPr>
            <a:lvl4pPr indent="-228600" lvl="3" marL="1828800" algn="l">
              <a:lnSpc>
                <a:spcPct val="115000"/>
              </a:lnSpc>
              <a:spcBef>
                <a:spcPts val="400"/>
              </a:spcBef>
              <a:spcAft>
                <a:spcPts val="0"/>
              </a:spcAft>
              <a:buSzPts val="1500"/>
              <a:buNone/>
              <a:defRPr/>
            </a:lvl4pPr>
            <a:lvl5pPr indent="-228600" lvl="4" marL="2286000" algn="l">
              <a:lnSpc>
                <a:spcPct val="115000"/>
              </a:lnSpc>
              <a:spcBef>
                <a:spcPts val="400"/>
              </a:spcBef>
              <a:spcAft>
                <a:spcPts val="0"/>
              </a:spcAft>
              <a:buSzPts val="1500"/>
              <a:buNone/>
              <a:defRPr/>
            </a:lvl5pPr>
            <a:lvl6pPr indent="-228600" lvl="5" marL="2743200" algn="l">
              <a:lnSpc>
                <a:spcPct val="115000"/>
              </a:lnSpc>
              <a:spcBef>
                <a:spcPts val="400"/>
              </a:spcBef>
              <a:spcAft>
                <a:spcPts val="0"/>
              </a:spcAft>
              <a:buSzPts val="1500"/>
              <a:buNone/>
              <a:defRPr/>
            </a:lvl6pPr>
            <a:lvl7pPr indent="-228600" lvl="6" marL="3200400" algn="l">
              <a:lnSpc>
                <a:spcPct val="115000"/>
              </a:lnSpc>
              <a:spcBef>
                <a:spcPts val="400"/>
              </a:spcBef>
              <a:spcAft>
                <a:spcPts val="0"/>
              </a:spcAft>
              <a:buSzPts val="1500"/>
              <a:buNone/>
              <a:defRPr/>
            </a:lvl7pPr>
            <a:lvl8pPr indent="-228600" lvl="7" marL="3657600" algn="l">
              <a:lnSpc>
                <a:spcPct val="115000"/>
              </a:lnSpc>
              <a:spcBef>
                <a:spcPts val="400"/>
              </a:spcBef>
              <a:spcAft>
                <a:spcPts val="0"/>
              </a:spcAft>
              <a:buSzPts val="1500"/>
              <a:buNone/>
              <a:defRPr/>
            </a:lvl8pPr>
            <a:lvl9pPr indent="-228600" lvl="8" marL="4114800" algn="l">
              <a:lnSpc>
                <a:spcPct val="115000"/>
              </a:lnSpc>
              <a:spcBef>
                <a:spcPts val="400"/>
              </a:spcBef>
              <a:spcAft>
                <a:spcPts val="400"/>
              </a:spcAft>
              <a:buSzPts val="1500"/>
              <a:buNone/>
              <a:defRPr/>
            </a:lvl9pPr>
          </a:lstStyle>
          <a:p/>
        </p:txBody>
      </p:sp>
      <p:sp>
        <p:nvSpPr>
          <p:cNvPr id="1140" name="Google Shape;1140;p50"/>
          <p:cNvSpPr txBox="1"/>
          <p:nvPr>
            <p:ph idx="2" type="body"/>
          </p:nvPr>
        </p:nvSpPr>
        <p:spPr>
          <a:xfrm>
            <a:off x="6180650" y="323850"/>
            <a:ext cx="2515200" cy="4503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500"/>
              <a:buNone/>
              <a:defRPr/>
            </a:lvl1pPr>
            <a:lvl2pPr indent="-228600" lvl="1" marL="914400" algn="l">
              <a:lnSpc>
                <a:spcPct val="115000"/>
              </a:lnSpc>
              <a:spcBef>
                <a:spcPts val="400"/>
              </a:spcBef>
              <a:spcAft>
                <a:spcPts val="0"/>
              </a:spcAft>
              <a:buSzPts val="1500"/>
              <a:buNone/>
              <a:defRPr/>
            </a:lvl2pPr>
            <a:lvl3pPr indent="-228600" lvl="2" marL="1371600" algn="l">
              <a:lnSpc>
                <a:spcPct val="115000"/>
              </a:lnSpc>
              <a:spcBef>
                <a:spcPts val="400"/>
              </a:spcBef>
              <a:spcAft>
                <a:spcPts val="0"/>
              </a:spcAft>
              <a:buSzPts val="1500"/>
              <a:buNone/>
              <a:defRPr/>
            </a:lvl3pPr>
            <a:lvl4pPr indent="-228600" lvl="3" marL="1828800" algn="l">
              <a:lnSpc>
                <a:spcPct val="115000"/>
              </a:lnSpc>
              <a:spcBef>
                <a:spcPts val="400"/>
              </a:spcBef>
              <a:spcAft>
                <a:spcPts val="0"/>
              </a:spcAft>
              <a:buSzPts val="1500"/>
              <a:buNone/>
              <a:defRPr/>
            </a:lvl4pPr>
            <a:lvl5pPr indent="-228600" lvl="4" marL="2286000" algn="l">
              <a:lnSpc>
                <a:spcPct val="115000"/>
              </a:lnSpc>
              <a:spcBef>
                <a:spcPts val="400"/>
              </a:spcBef>
              <a:spcAft>
                <a:spcPts val="0"/>
              </a:spcAft>
              <a:buSzPts val="1500"/>
              <a:buNone/>
              <a:defRPr/>
            </a:lvl5pPr>
            <a:lvl6pPr indent="-228600" lvl="5" marL="2743200" algn="l">
              <a:lnSpc>
                <a:spcPct val="115000"/>
              </a:lnSpc>
              <a:spcBef>
                <a:spcPts val="400"/>
              </a:spcBef>
              <a:spcAft>
                <a:spcPts val="0"/>
              </a:spcAft>
              <a:buSzPts val="1500"/>
              <a:buNone/>
              <a:defRPr/>
            </a:lvl6pPr>
            <a:lvl7pPr indent="-228600" lvl="6" marL="3200400" algn="l">
              <a:lnSpc>
                <a:spcPct val="115000"/>
              </a:lnSpc>
              <a:spcBef>
                <a:spcPts val="400"/>
              </a:spcBef>
              <a:spcAft>
                <a:spcPts val="0"/>
              </a:spcAft>
              <a:buSzPts val="1500"/>
              <a:buNone/>
              <a:defRPr/>
            </a:lvl7pPr>
            <a:lvl8pPr indent="-228600" lvl="7" marL="3657600" algn="l">
              <a:lnSpc>
                <a:spcPct val="115000"/>
              </a:lnSpc>
              <a:spcBef>
                <a:spcPts val="400"/>
              </a:spcBef>
              <a:spcAft>
                <a:spcPts val="0"/>
              </a:spcAft>
              <a:buSzPts val="1500"/>
              <a:buNone/>
              <a:defRPr/>
            </a:lvl8pPr>
            <a:lvl9pPr indent="-228600" lvl="8" marL="4114800" algn="l">
              <a:lnSpc>
                <a:spcPct val="115000"/>
              </a:lnSpc>
              <a:spcBef>
                <a:spcPts val="400"/>
              </a:spcBef>
              <a:spcAft>
                <a:spcPts val="400"/>
              </a:spcAft>
              <a:buSzPts val="1500"/>
              <a:buNone/>
              <a:defRPr/>
            </a:lvl9pPr>
          </a:lstStyle>
          <a:p/>
        </p:txBody>
      </p:sp>
      <p:sp>
        <p:nvSpPr>
          <p:cNvPr id="1141" name="Google Shape;1141;p50"/>
          <p:cNvSpPr txBox="1"/>
          <p:nvPr>
            <p:ph type="title"/>
          </p:nvPr>
        </p:nvSpPr>
        <p:spPr>
          <a:xfrm>
            <a:off x="323550" y="315900"/>
            <a:ext cx="2515200" cy="5685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1800"/>
              <a:buFont typeface="Arial"/>
              <a:buNone/>
              <a:defRPr b="1" i="0" sz="240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1800"/>
              <a:buFont typeface="Arial"/>
              <a:buNone/>
              <a:defRPr b="1" sz="2400">
                <a:solidFill>
                  <a:schemeClr val="dk1"/>
                </a:solidFill>
              </a:defRPr>
            </a:lvl2pPr>
            <a:lvl3pPr lvl="2" algn="l">
              <a:lnSpc>
                <a:spcPct val="90000"/>
              </a:lnSpc>
              <a:spcBef>
                <a:spcPts val="0"/>
              </a:spcBef>
              <a:spcAft>
                <a:spcPts val="0"/>
              </a:spcAft>
              <a:buClr>
                <a:schemeClr val="dk1"/>
              </a:buClr>
              <a:buSzPts val="1800"/>
              <a:buFont typeface="Arial"/>
              <a:buNone/>
              <a:defRPr b="1" sz="2400">
                <a:solidFill>
                  <a:schemeClr val="dk1"/>
                </a:solidFill>
              </a:defRPr>
            </a:lvl3pPr>
            <a:lvl4pPr lvl="3" algn="l">
              <a:lnSpc>
                <a:spcPct val="90000"/>
              </a:lnSpc>
              <a:spcBef>
                <a:spcPts val="0"/>
              </a:spcBef>
              <a:spcAft>
                <a:spcPts val="0"/>
              </a:spcAft>
              <a:buClr>
                <a:schemeClr val="dk1"/>
              </a:buClr>
              <a:buSzPts val="1800"/>
              <a:buFont typeface="Arial"/>
              <a:buNone/>
              <a:defRPr b="1" sz="2400">
                <a:solidFill>
                  <a:schemeClr val="dk1"/>
                </a:solidFill>
              </a:defRPr>
            </a:lvl4pPr>
            <a:lvl5pPr lvl="4" algn="l">
              <a:lnSpc>
                <a:spcPct val="90000"/>
              </a:lnSpc>
              <a:spcBef>
                <a:spcPts val="0"/>
              </a:spcBef>
              <a:spcAft>
                <a:spcPts val="0"/>
              </a:spcAft>
              <a:buClr>
                <a:schemeClr val="dk1"/>
              </a:buClr>
              <a:buSzPts val="1800"/>
              <a:buFont typeface="Arial"/>
              <a:buNone/>
              <a:defRPr b="1" sz="2400">
                <a:solidFill>
                  <a:schemeClr val="dk1"/>
                </a:solidFill>
              </a:defRPr>
            </a:lvl5pPr>
            <a:lvl6pPr lvl="5" algn="l">
              <a:lnSpc>
                <a:spcPct val="90000"/>
              </a:lnSpc>
              <a:spcBef>
                <a:spcPts val="0"/>
              </a:spcBef>
              <a:spcAft>
                <a:spcPts val="0"/>
              </a:spcAft>
              <a:buClr>
                <a:schemeClr val="dk1"/>
              </a:buClr>
              <a:buSzPts val="1800"/>
              <a:buFont typeface="Arial"/>
              <a:buNone/>
              <a:defRPr b="1" sz="2400">
                <a:solidFill>
                  <a:schemeClr val="dk1"/>
                </a:solidFill>
              </a:defRPr>
            </a:lvl6pPr>
            <a:lvl7pPr lvl="6" algn="l">
              <a:lnSpc>
                <a:spcPct val="90000"/>
              </a:lnSpc>
              <a:spcBef>
                <a:spcPts val="0"/>
              </a:spcBef>
              <a:spcAft>
                <a:spcPts val="0"/>
              </a:spcAft>
              <a:buClr>
                <a:schemeClr val="dk1"/>
              </a:buClr>
              <a:buSzPts val="1800"/>
              <a:buFont typeface="Arial"/>
              <a:buNone/>
              <a:defRPr b="1" sz="2400">
                <a:solidFill>
                  <a:schemeClr val="dk1"/>
                </a:solidFill>
              </a:defRPr>
            </a:lvl7pPr>
            <a:lvl8pPr lvl="7" algn="l">
              <a:lnSpc>
                <a:spcPct val="90000"/>
              </a:lnSpc>
              <a:spcBef>
                <a:spcPts val="0"/>
              </a:spcBef>
              <a:spcAft>
                <a:spcPts val="0"/>
              </a:spcAft>
              <a:buClr>
                <a:schemeClr val="dk1"/>
              </a:buClr>
              <a:buSzPts val="1800"/>
              <a:buFont typeface="Arial"/>
              <a:buNone/>
              <a:defRPr b="1" sz="2400">
                <a:solidFill>
                  <a:schemeClr val="dk1"/>
                </a:solidFill>
              </a:defRPr>
            </a:lvl8pPr>
            <a:lvl9pPr lvl="8" algn="l">
              <a:lnSpc>
                <a:spcPct val="90000"/>
              </a:lnSpc>
              <a:spcBef>
                <a:spcPts val="0"/>
              </a:spcBef>
              <a:spcAft>
                <a:spcPts val="0"/>
              </a:spcAft>
              <a:buClr>
                <a:schemeClr val="dk1"/>
              </a:buClr>
              <a:buSzPts val="1800"/>
              <a:buFont typeface="Arial"/>
              <a:buNone/>
              <a:defRPr b="1" sz="24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with divider — white">
  <p:cSld name="23: Title and text, 2 column with divider — white">
    <p:spTree>
      <p:nvGrpSpPr>
        <p:cNvPr id="1142" name="Shape 1142"/>
        <p:cNvGrpSpPr/>
        <p:nvPr/>
      </p:nvGrpSpPr>
      <p:grpSpPr>
        <a:xfrm>
          <a:off x="0" y="0"/>
          <a:ext cx="0" cy="0"/>
          <a:chOff x="0" y="0"/>
          <a:chExt cx="0" cy="0"/>
        </a:xfrm>
      </p:grpSpPr>
      <p:sp>
        <p:nvSpPr>
          <p:cNvPr id="1143" name="Google Shape;1143;p51"/>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44" name="Google Shape;1144;p51"/>
          <p:cNvSpPr txBox="1"/>
          <p:nvPr>
            <p:ph idx="1" type="body"/>
          </p:nvPr>
        </p:nvSpPr>
        <p:spPr>
          <a:xfrm>
            <a:off x="420625" y="1000075"/>
            <a:ext cx="4105500" cy="23466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1145" name="Google Shape;1145;p51"/>
          <p:cNvSpPr txBox="1"/>
          <p:nvPr>
            <p:ph idx="2" type="body"/>
          </p:nvPr>
        </p:nvSpPr>
        <p:spPr>
          <a:xfrm>
            <a:off x="4617725" y="1000075"/>
            <a:ext cx="4188000" cy="23466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1146" name="Google Shape;1146;p51"/>
          <p:cNvCxnSpPr/>
          <p:nvPr/>
        </p:nvCxnSpPr>
        <p:spPr>
          <a:xfrm>
            <a:off x="4576623" y="1153791"/>
            <a:ext cx="0" cy="2020500"/>
          </a:xfrm>
          <a:prstGeom prst="straightConnector1">
            <a:avLst/>
          </a:prstGeom>
          <a:noFill/>
          <a:ln cap="flat" cmpd="sng" w="38100">
            <a:solidFill>
              <a:schemeClr val="accent1"/>
            </a:solidFill>
            <a:prstDash val="solid"/>
            <a:round/>
            <a:headEnd len="sm" w="sm" type="none"/>
            <a:tailEnd len="sm" w="sm" type="none"/>
          </a:ln>
        </p:spPr>
      </p:cxnSp>
      <p:sp>
        <p:nvSpPr>
          <p:cNvPr id="1147" name="Google Shape;1147;p51"/>
          <p:cNvSpPr txBox="1"/>
          <p:nvPr>
            <p:ph idx="3" type="body"/>
          </p:nvPr>
        </p:nvSpPr>
        <p:spPr>
          <a:xfrm>
            <a:off x="420625" y="3561650"/>
            <a:ext cx="8384700" cy="1266300"/>
          </a:xfrm>
          <a:prstGeom prst="rect">
            <a:avLst/>
          </a:prstGeom>
          <a:solidFill>
            <a:schemeClr val="lt2"/>
          </a:solidFill>
          <a:ln>
            <a:noFill/>
          </a:ln>
        </p:spPr>
        <p:txBody>
          <a:bodyPr anchorCtr="0" anchor="t" bIns="68575" lIns="68575" spcFirstLastPara="1" rIns="68575" wrap="square" tIns="6857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3 column — white">
  <p:cSld name="23: Title and text, with subtitle, 3 column — white">
    <p:spTree>
      <p:nvGrpSpPr>
        <p:cNvPr id="1148" name="Shape 1148"/>
        <p:cNvGrpSpPr/>
        <p:nvPr/>
      </p:nvGrpSpPr>
      <p:grpSpPr>
        <a:xfrm>
          <a:off x="0" y="0"/>
          <a:ext cx="0" cy="0"/>
          <a:chOff x="0" y="0"/>
          <a:chExt cx="0" cy="0"/>
        </a:xfrm>
      </p:grpSpPr>
      <p:sp>
        <p:nvSpPr>
          <p:cNvPr id="1149" name="Google Shape;1149;p52"/>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50" name="Google Shape;1150;p52"/>
          <p:cNvSpPr txBox="1"/>
          <p:nvPr>
            <p:ph idx="1" type="subTitle"/>
          </p:nvPr>
        </p:nvSpPr>
        <p:spPr>
          <a:xfrm>
            <a:off x="424450" y="756623"/>
            <a:ext cx="8384700" cy="283107"/>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800"/>
              </a:spcBef>
              <a:spcAft>
                <a:spcPts val="0"/>
              </a:spcAft>
              <a:buSzPts val="1500"/>
              <a:buNone/>
              <a:defRPr/>
            </a:lvl2pPr>
            <a:lvl3pPr lvl="2" algn="l">
              <a:lnSpc>
                <a:spcPct val="115000"/>
              </a:lnSpc>
              <a:spcBef>
                <a:spcPts val="800"/>
              </a:spcBef>
              <a:spcAft>
                <a:spcPts val="0"/>
              </a:spcAft>
              <a:buSzPts val="1500"/>
              <a:buNone/>
              <a:defRPr/>
            </a:lvl3pPr>
            <a:lvl4pPr lvl="3" algn="l">
              <a:lnSpc>
                <a:spcPct val="115000"/>
              </a:lnSpc>
              <a:spcBef>
                <a:spcPts val="800"/>
              </a:spcBef>
              <a:spcAft>
                <a:spcPts val="0"/>
              </a:spcAft>
              <a:buSzPts val="1500"/>
              <a:buNone/>
              <a:defRPr/>
            </a:lvl4pPr>
            <a:lvl5pPr lvl="4" algn="l">
              <a:lnSpc>
                <a:spcPct val="115000"/>
              </a:lnSpc>
              <a:spcBef>
                <a:spcPts val="800"/>
              </a:spcBef>
              <a:spcAft>
                <a:spcPts val="0"/>
              </a:spcAft>
              <a:buSzPts val="1500"/>
              <a:buNone/>
              <a:defRPr/>
            </a:lvl5pPr>
            <a:lvl6pPr lvl="5" algn="l">
              <a:lnSpc>
                <a:spcPct val="115000"/>
              </a:lnSpc>
              <a:spcBef>
                <a:spcPts val="800"/>
              </a:spcBef>
              <a:spcAft>
                <a:spcPts val="0"/>
              </a:spcAft>
              <a:buSzPts val="1500"/>
              <a:buNone/>
              <a:defRPr/>
            </a:lvl6pPr>
            <a:lvl7pPr lvl="6" algn="l">
              <a:lnSpc>
                <a:spcPct val="115000"/>
              </a:lnSpc>
              <a:spcBef>
                <a:spcPts val="800"/>
              </a:spcBef>
              <a:spcAft>
                <a:spcPts val="0"/>
              </a:spcAft>
              <a:buSzPts val="1500"/>
              <a:buNone/>
              <a:defRPr/>
            </a:lvl7pPr>
            <a:lvl8pPr lvl="7" algn="l">
              <a:lnSpc>
                <a:spcPct val="115000"/>
              </a:lnSpc>
              <a:spcBef>
                <a:spcPts val="800"/>
              </a:spcBef>
              <a:spcAft>
                <a:spcPts val="0"/>
              </a:spcAft>
              <a:buSzPts val="1500"/>
              <a:buNone/>
              <a:defRPr/>
            </a:lvl8pPr>
            <a:lvl9pPr lvl="8" algn="l">
              <a:lnSpc>
                <a:spcPct val="115000"/>
              </a:lnSpc>
              <a:spcBef>
                <a:spcPts val="800"/>
              </a:spcBef>
              <a:spcAft>
                <a:spcPts val="800"/>
              </a:spcAft>
              <a:buSzPts val="1500"/>
              <a:buNone/>
              <a:defRPr/>
            </a:lvl9pPr>
          </a:lstStyle>
          <a:p/>
        </p:txBody>
      </p:sp>
      <p:sp>
        <p:nvSpPr>
          <p:cNvPr id="1151" name="Google Shape;1151;p52"/>
          <p:cNvSpPr txBox="1"/>
          <p:nvPr>
            <p:ph idx="2" type="body"/>
          </p:nvPr>
        </p:nvSpPr>
        <p:spPr>
          <a:xfrm>
            <a:off x="420625" y="1237902"/>
            <a:ext cx="2718000" cy="3599400"/>
          </a:xfrm>
          <a:prstGeom prst="rect">
            <a:avLst/>
          </a:prstGeom>
          <a:noFill/>
          <a:ln>
            <a:noFill/>
          </a:ln>
        </p:spPr>
        <p:txBody>
          <a:bodyPr anchorCtr="0" anchor="t" bIns="0" lIns="68575"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1152" name="Google Shape;1152;p52"/>
          <p:cNvSpPr txBox="1"/>
          <p:nvPr>
            <p:ph idx="3" type="body"/>
          </p:nvPr>
        </p:nvSpPr>
        <p:spPr>
          <a:xfrm>
            <a:off x="3355850" y="1237902"/>
            <a:ext cx="2718000" cy="35994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1153" name="Google Shape;1153;p52"/>
          <p:cNvSpPr txBox="1"/>
          <p:nvPr>
            <p:ph idx="4" type="body"/>
          </p:nvPr>
        </p:nvSpPr>
        <p:spPr>
          <a:xfrm>
            <a:off x="6291075" y="1237902"/>
            <a:ext cx="2514300" cy="35994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with dividers — white">
  <p:cSld name="23: Title and text, 3 column with dividers — white">
    <p:spTree>
      <p:nvGrpSpPr>
        <p:cNvPr id="1154" name="Shape 1154"/>
        <p:cNvGrpSpPr/>
        <p:nvPr/>
      </p:nvGrpSpPr>
      <p:grpSpPr>
        <a:xfrm>
          <a:off x="0" y="0"/>
          <a:ext cx="0" cy="0"/>
          <a:chOff x="0" y="0"/>
          <a:chExt cx="0" cy="0"/>
        </a:xfrm>
      </p:grpSpPr>
      <p:sp>
        <p:nvSpPr>
          <p:cNvPr id="1155" name="Google Shape;1155;p53"/>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1156" name="Google Shape;1156;p53"/>
          <p:cNvSpPr txBox="1"/>
          <p:nvPr>
            <p:ph idx="1" type="body"/>
          </p:nvPr>
        </p:nvSpPr>
        <p:spPr>
          <a:xfrm>
            <a:off x="420625" y="1009300"/>
            <a:ext cx="2718000" cy="38187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1157" name="Google Shape;1157;p53"/>
          <p:cNvSpPr txBox="1"/>
          <p:nvPr>
            <p:ph idx="2" type="body"/>
          </p:nvPr>
        </p:nvSpPr>
        <p:spPr>
          <a:xfrm>
            <a:off x="3355850" y="1009300"/>
            <a:ext cx="2718000" cy="38187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1158" name="Google Shape;1158;p53"/>
          <p:cNvCxnSpPr/>
          <p:nvPr/>
        </p:nvCxnSpPr>
        <p:spPr>
          <a:xfrm>
            <a:off x="6244938" y="1189524"/>
            <a:ext cx="0" cy="3357900"/>
          </a:xfrm>
          <a:prstGeom prst="straightConnector1">
            <a:avLst/>
          </a:prstGeom>
          <a:noFill/>
          <a:ln cap="flat" cmpd="sng" w="38100">
            <a:solidFill>
              <a:schemeClr val="accent1"/>
            </a:solidFill>
            <a:prstDash val="solid"/>
            <a:round/>
            <a:headEnd len="sm" w="sm" type="none"/>
            <a:tailEnd len="sm" w="sm" type="none"/>
          </a:ln>
        </p:spPr>
      </p:cxnSp>
      <p:sp>
        <p:nvSpPr>
          <p:cNvPr id="1159" name="Google Shape;1159;p53"/>
          <p:cNvSpPr txBox="1"/>
          <p:nvPr>
            <p:ph idx="3" type="body"/>
          </p:nvPr>
        </p:nvSpPr>
        <p:spPr>
          <a:xfrm>
            <a:off x="6291075" y="1009300"/>
            <a:ext cx="2514300" cy="38187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1160" name="Google Shape;1160;p53"/>
          <p:cNvCxnSpPr/>
          <p:nvPr/>
        </p:nvCxnSpPr>
        <p:spPr>
          <a:xfrm>
            <a:off x="3306263" y="1189524"/>
            <a:ext cx="0" cy="33579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black and white">
  <p:cSld name="23: Title and text, 3 column, pattern — black and white">
    <p:spTree>
      <p:nvGrpSpPr>
        <p:cNvPr id="1161" name="Shape 1161"/>
        <p:cNvGrpSpPr/>
        <p:nvPr/>
      </p:nvGrpSpPr>
      <p:grpSpPr>
        <a:xfrm>
          <a:off x="0" y="0"/>
          <a:ext cx="0" cy="0"/>
          <a:chOff x="0" y="0"/>
          <a:chExt cx="0" cy="0"/>
        </a:xfrm>
      </p:grpSpPr>
      <p:grpSp>
        <p:nvGrpSpPr>
          <p:cNvPr id="1162" name="Google Shape;1162;p54"/>
          <p:cNvGrpSpPr/>
          <p:nvPr/>
        </p:nvGrpSpPr>
        <p:grpSpPr>
          <a:xfrm>
            <a:off x="-3955242" y="2101699"/>
            <a:ext cx="6994446" cy="4415545"/>
            <a:chOff x="238125" y="602600"/>
            <a:chExt cx="7143750" cy="4509800"/>
          </a:xfrm>
        </p:grpSpPr>
        <p:sp>
          <p:nvSpPr>
            <p:cNvPr id="1163" name="Google Shape;1163;p54"/>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4" name="Google Shape;1164;p54"/>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5" name="Google Shape;1165;p54"/>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6" name="Google Shape;1166;p54"/>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7" name="Google Shape;1167;p54"/>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8" name="Google Shape;1168;p54"/>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69" name="Google Shape;1169;p54"/>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0" name="Google Shape;1170;p54"/>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1" name="Google Shape;1171;p54"/>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2" name="Google Shape;1172;p54"/>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3" name="Google Shape;1173;p54"/>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4" name="Google Shape;1174;p54"/>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5" name="Google Shape;1175;p54"/>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6" name="Google Shape;1176;p54"/>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7" name="Google Shape;1177;p54"/>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8" name="Google Shape;1178;p54"/>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79" name="Google Shape;1179;p54"/>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0" name="Google Shape;1180;p54"/>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1" name="Google Shape;1181;p54"/>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2" name="Google Shape;1182;p54"/>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3" name="Google Shape;1183;p54"/>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4" name="Google Shape;1184;p54"/>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5" name="Google Shape;1185;p54"/>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6" name="Google Shape;1186;p54"/>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7" name="Google Shape;1187;p54"/>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8" name="Google Shape;1188;p54"/>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89" name="Google Shape;1189;p54"/>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0" name="Google Shape;1190;p54"/>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1" name="Google Shape;1191;p54"/>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2" name="Google Shape;1192;p54"/>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3" name="Google Shape;1193;p54"/>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4" name="Google Shape;1194;p54"/>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5" name="Google Shape;1195;p54"/>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6" name="Google Shape;1196;p54"/>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7" name="Google Shape;1197;p54"/>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8" name="Google Shape;1198;p54"/>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9" name="Google Shape;1199;p54"/>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0" name="Google Shape;1200;p54"/>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1" name="Google Shape;1201;p54"/>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2" name="Google Shape;1202;p54"/>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3" name="Google Shape;1203;p54"/>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4" name="Google Shape;1204;p54"/>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5" name="Google Shape;1205;p54"/>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6" name="Google Shape;1206;p54"/>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7" name="Google Shape;1207;p54"/>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8" name="Google Shape;1208;p54"/>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09" name="Google Shape;1209;p54"/>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0" name="Google Shape;1210;p54"/>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1" name="Google Shape;1211;p54"/>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2" name="Google Shape;1212;p54"/>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3" name="Google Shape;1213;p54"/>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4" name="Google Shape;1214;p54"/>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5" name="Google Shape;1215;p54"/>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6" name="Google Shape;1216;p54"/>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7" name="Google Shape;1217;p54"/>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8" name="Google Shape;1218;p54"/>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19" name="Google Shape;1219;p54"/>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0" name="Google Shape;1220;p54"/>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1" name="Google Shape;1221;p54"/>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2" name="Google Shape;1222;p54"/>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3" name="Google Shape;1223;p54"/>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4" name="Google Shape;1224;p54"/>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5" name="Google Shape;1225;p54"/>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6" name="Google Shape;1226;p54"/>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7" name="Google Shape;1227;p54"/>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8" name="Google Shape;1228;p54"/>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29" name="Google Shape;1229;p54"/>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0" name="Google Shape;1230;p54"/>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1" name="Google Shape;1231;p54"/>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2" name="Google Shape;1232;p54"/>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3" name="Google Shape;1233;p54"/>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4" name="Google Shape;1234;p54"/>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5" name="Google Shape;1235;p54"/>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6" name="Google Shape;1236;p54"/>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7" name="Google Shape;1237;p54"/>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8" name="Google Shape;1238;p54"/>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9" name="Google Shape;1239;p54"/>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0" name="Google Shape;1240;p54"/>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1" name="Google Shape;1241;p54"/>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2" name="Google Shape;1242;p54"/>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3" name="Google Shape;1243;p54"/>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4" name="Google Shape;1244;p54"/>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5" name="Google Shape;1245;p54"/>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6" name="Google Shape;1246;p54"/>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7" name="Google Shape;1247;p54"/>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8" name="Google Shape;1248;p54"/>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9" name="Google Shape;1249;p54"/>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0" name="Google Shape;1250;p54"/>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1" name="Google Shape;1251;p54"/>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2" name="Google Shape;1252;p54"/>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3" name="Google Shape;1253;p54"/>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4" name="Google Shape;1254;p54"/>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5" name="Google Shape;1255;p54"/>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6" name="Google Shape;1256;p54"/>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7" name="Google Shape;1257;p54"/>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8" name="Google Shape;1258;p54"/>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9" name="Google Shape;1259;p54"/>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0" name="Google Shape;1260;p54"/>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1" name="Google Shape;1261;p54"/>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2" name="Google Shape;1262;p54"/>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3" name="Google Shape;1263;p54"/>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4" name="Google Shape;1264;p54"/>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5" name="Google Shape;1265;p54"/>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6" name="Google Shape;1266;p54"/>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7" name="Google Shape;1267;p54"/>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8" name="Google Shape;1268;p54"/>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9" name="Google Shape;1269;p54"/>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0" name="Google Shape;1270;p54"/>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1" name="Google Shape;1271;p54"/>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2" name="Google Shape;1272;p54"/>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3" name="Google Shape;1273;p54"/>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4" name="Google Shape;1274;p54"/>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5" name="Google Shape;1275;p54"/>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6" name="Google Shape;1276;p54"/>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7" name="Google Shape;1277;p54"/>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8" name="Google Shape;1278;p54"/>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9" name="Google Shape;1279;p54"/>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0" name="Google Shape;1280;p54"/>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1" name="Google Shape;1281;p54"/>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2" name="Google Shape;1282;p54"/>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3" name="Google Shape;1283;p54"/>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4" name="Google Shape;1284;p54"/>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5" name="Google Shape;1285;p54"/>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6" name="Google Shape;1286;p54"/>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7" name="Google Shape;1287;p54"/>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8" name="Google Shape;1288;p54"/>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89" name="Google Shape;1289;p54"/>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0" name="Google Shape;1290;p54"/>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1" name="Google Shape;1291;p54"/>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2" name="Google Shape;1292;p54"/>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3" name="Google Shape;1293;p54"/>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4" name="Google Shape;1294;p54"/>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5" name="Google Shape;1295;p54"/>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6" name="Google Shape;1296;p54"/>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7" name="Google Shape;1297;p54"/>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8" name="Google Shape;1298;p54"/>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99" name="Google Shape;1299;p54"/>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0" name="Google Shape;1300;p54"/>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1" name="Google Shape;1301;p54"/>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2" name="Google Shape;1302;p54"/>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3" name="Google Shape;1303;p54"/>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4" name="Google Shape;1304;p54"/>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5" name="Google Shape;1305;p54"/>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6" name="Google Shape;1306;p54"/>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7" name="Google Shape;1307;p54"/>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8" name="Google Shape;1308;p54"/>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09" name="Google Shape;1309;p54"/>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0" name="Google Shape;1310;p54"/>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1" name="Google Shape;1311;p54"/>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2" name="Google Shape;1312;p54"/>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3" name="Google Shape;1313;p54"/>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4" name="Google Shape;1314;p54"/>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5" name="Google Shape;1315;p54"/>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6" name="Google Shape;1316;p54"/>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7" name="Google Shape;1317;p54"/>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8" name="Google Shape;1318;p54"/>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19" name="Google Shape;1319;p54"/>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0" name="Google Shape;1320;p54"/>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1" name="Google Shape;1321;p54"/>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2" name="Google Shape;1322;p54"/>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3" name="Google Shape;1323;p54"/>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4" name="Google Shape;1324;p54"/>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5" name="Google Shape;1325;p54"/>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6" name="Google Shape;1326;p54"/>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7" name="Google Shape;1327;p54"/>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8" name="Google Shape;1328;p54"/>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29" name="Google Shape;1329;p54"/>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0" name="Google Shape;1330;p54"/>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1" name="Google Shape;1331;p54"/>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2" name="Google Shape;1332;p54"/>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3" name="Google Shape;1333;p54"/>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4" name="Google Shape;1334;p54"/>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5" name="Google Shape;1335;p54"/>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6" name="Google Shape;1336;p54"/>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7" name="Google Shape;1337;p54"/>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8" name="Google Shape;1338;p54"/>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39" name="Google Shape;1339;p54"/>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0" name="Google Shape;1340;p54"/>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1" name="Google Shape;1341;p54"/>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2" name="Google Shape;1342;p54"/>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3" name="Google Shape;1343;p54"/>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4" name="Google Shape;1344;p54"/>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5" name="Google Shape;1345;p54"/>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6" name="Google Shape;1346;p54"/>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7" name="Google Shape;1347;p54"/>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8" name="Google Shape;1348;p54"/>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49" name="Google Shape;1349;p54"/>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0" name="Google Shape;1350;p54"/>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1" name="Google Shape;1351;p54"/>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2" name="Google Shape;1352;p54"/>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3" name="Google Shape;1353;p54"/>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4" name="Google Shape;1354;p54"/>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5" name="Google Shape;1355;p54"/>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6" name="Google Shape;1356;p54"/>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7" name="Google Shape;1357;p54"/>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8" name="Google Shape;1358;p54"/>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9" name="Google Shape;1359;p54"/>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0" name="Google Shape;1360;p54"/>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1" name="Google Shape;1361;p54"/>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2" name="Google Shape;1362;p54"/>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3" name="Google Shape;1363;p54"/>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4" name="Google Shape;1364;p54"/>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5" name="Google Shape;1365;p54"/>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6" name="Google Shape;1366;p54"/>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7" name="Google Shape;1367;p54"/>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8" name="Google Shape;1368;p54"/>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69" name="Google Shape;1369;p54"/>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0" name="Google Shape;1370;p54"/>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1" name="Google Shape;1371;p54"/>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2" name="Google Shape;1372;p54"/>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3" name="Google Shape;1373;p54"/>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4" name="Google Shape;1374;p54"/>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5" name="Google Shape;1375;p54"/>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6" name="Google Shape;1376;p54"/>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7" name="Google Shape;1377;p54"/>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8" name="Google Shape;1378;p54"/>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79" name="Google Shape;1379;p54"/>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0" name="Google Shape;1380;p54"/>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1" name="Google Shape;1381;p54"/>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2" name="Google Shape;1382;p54"/>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3" name="Google Shape;1383;p54"/>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4" name="Google Shape;1384;p54"/>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5" name="Google Shape;1385;p54"/>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6" name="Google Shape;1386;p54"/>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7" name="Google Shape;1387;p54"/>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8" name="Google Shape;1388;p54"/>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89" name="Google Shape;1389;p54"/>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0" name="Google Shape;1390;p54"/>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1" name="Google Shape;1391;p54"/>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2" name="Google Shape;1392;p54"/>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3" name="Google Shape;1393;p54"/>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4" name="Google Shape;1394;p54"/>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5" name="Google Shape;1395;p54"/>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6" name="Google Shape;1396;p54"/>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7" name="Google Shape;1397;p54"/>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8" name="Google Shape;1398;p54"/>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99" name="Google Shape;1399;p54"/>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0" name="Google Shape;1400;p54"/>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1" name="Google Shape;1401;p54"/>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2" name="Google Shape;1402;p54"/>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3" name="Google Shape;1403;p54"/>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4" name="Google Shape;1404;p54"/>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5" name="Google Shape;1405;p54"/>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6" name="Google Shape;1406;p54"/>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7" name="Google Shape;1407;p54"/>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8" name="Google Shape;1408;p54"/>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09" name="Google Shape;1409;p54"/>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0" name="Google Shape;1410;p54"/>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1" name="Google Shape;1411;p54"/>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2" name="Google Shape;1412;p54"/>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3" name="Google Shape;1413;p54"/>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4" name="Google Shape;1414;p54"/>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5" name="Google Shape;1415;p54"/>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6" name="Google Shape;1416;p54"/>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7" name="Google Shape;1417;p54"/>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8" name="Google Shape;1418;p54"/>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19" name="Google Shape;1419;p54"/>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0" name="Google Shape;1420;p54"/>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1" name="Google Shape;1421;p54"/>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2" name="Google Shape;1422;p54"/>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3" name="Google Shape;1423;p54"/>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4" name="Google Shape;1424;p54"/>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5" name="Google Shape;1425;p54"/>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6" name="Google Shape;1426;p54"/>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7" name="Google Shape;1427;p54"/>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8" name="Google Shape;1428;p54"/>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29" name="Google Shape;1429;p54"/>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0" name="Google Shape;1430;p54"/>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1" name="Google Shape;1431;p54"/>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2" name="Google Shape;1432;p54"/>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3" name="Google Shape;1433;p54"/>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4" name="Google Shape;1434;p54"/>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5" name="Google Shape;1435;p54"/>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6" name="Google Shape;1436;p54"/>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7" name="Google Shape;1437;p54"/>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8" name="Google Shape;1438;p54"/>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9" name="Google Shape;1439;p54"/>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0" name="Google Shape;1440;p54"/>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1" name="Google Shape;1441;p54"/>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2" name="Google Shape;1442;p54"/>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3" name="Google Shape;1443;p54"/>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4" name="Google Shape;1444;p54"/>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5" name="Google Shape;1445;p54"/>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6" name="Google Shape;1446;p54"/>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7" name="Google Shape;1447;p54"/>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8" name="Google Shape;1448;p54"/>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9" name="Google Shape;1449;p54"/>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0" name="Google Shape;1450;p54"/>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1" name="Google Shape;1451;p54"/>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2" name="Google Shape;1452;p54"/>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3" name="Google Shape;1453;p54"/>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4" name="Google Shape;1454;p54"/>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5" name="Google Shape;1455;p54"/>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6" name="Google Shape;1456;p54"/>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7" name="Google Shape;1457;p54"/>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8" name="Google Shape;1458;p54"/>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59" name="Google Shape;1459;p54"/>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0" name="Google Shape;1460;p54"/>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1" name="Google Shape;1461;p54"/>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2" name="Google Shape;1462;p54"/>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3" name="Google Shape;1463;p54"/>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4" name="Google Shape;1464;p54"/>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5" name="Google Shape;1465;p54"/>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6" name="Google Shape;1466;p54"/>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7" name="Google Shape;1467;p54"/>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8" name="Google Shape;1468;p54"/>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69" name="Google Shape;1469;p54"/>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0" name="Google Shape;1470;p54"/>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1" name="Google Shape;1471;p54"/>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2" name="Google Shape;1472;p54"/>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3" name="Google Shape;1473;p54"/>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4" name="Google Shape;1474;p54"/>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5" name="Google Shape;1475;p54"/>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6" name="Google Shape;1476;p54"/>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7" name="Google Shape;1477;p54"/>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8" name="Google Shape;1478;p54"/>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9" name="Google Shape;1479;p54"/>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0" name="Google Shape;1480;p54"/>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1" name="Google Shape;1481;p54"/>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2" name="Google Shape;1482;p54"/>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3" name="Google Shape;1483;p54"/>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4" name="Google Shape;1484;p54"/>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5" name="Google Shape;1485;p54"/>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6" name="Google Shape;1486;p54"/>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7" name="Google Shape;1487;p54"/>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8" name="Google Shape;1488;p54"/>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89" name="Google Shape;1489;p54"/>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0" name="Google Shape;1490;p54"/>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1" name="Google Shape;1491;p54"/>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2" name="Google Shape;1492;p54"/>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3" name="Google Shape;1493;p54"/>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4" name="Google Shape;1494;p54"/>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5" name="Google Shape;1495;p54"/>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6" name="Google Shape;1496;p54"/>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7" name="Google Shape;1497;p54"/>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8" name="Google Shape;1498;p54"/>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99" name="Google Shape;1499;p54"/>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0" name="Google Shape;1500;p54"/>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1" name="Google Shape;1501;p54"/>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2" name="Google Shape;1502;p54"/>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3" name="Google Shape;1503;p54"/>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4" name="Google Shape;1504;p54"/>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5" name="Google Shape;1505;p54"/>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6" name="Google Shape;1506;p54"/>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7" name="Google Shape;1507;p54"/>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8" name="Google Shape;1508;p54"/>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9" name="Google Shape;1509;p54"/>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0" name="Google Shape;1510;p54"/>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1" name="Google Shape;1511;p54"/>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2" name="Google Shape;1512;p54"/>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3" name="Google Shape;1513;p54"/>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4" name="Google Shape;1514;p54"/>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5" name="Google Shape;1515;p54"/>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6" name="Google Shape;1516;p54"/>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7" name="Google Shape;1517;p54"/>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8" name="Google Shape;1518;p54"/>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9" name="Google Shape;1519;p54"/>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0" name="Google Shape;1520;p54"/>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1" name="Google Shape;1521;p54"/>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2" name="Google Shape;1522;p54"/>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3" name="Google Shape;1523;p54"/>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4" name="Google Shape;1524;p54"/>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5" name="Google Shape;1525;p54"/>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6" name="Google Shape;1526;p54"/>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7" name="Google Shape;1527;p54"/>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8" name="Google Shape;1528;p54"/>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29" name="Google Shape;1529;p54"/>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0" name="Google Shape;1530;p54"/>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1" name="Google Shape;1531;p54"/>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2" name="Google Shape;1532;p54"/>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3" name="Google Shape;1533;p54"/>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4" name="Google Shape;1534;p54"/>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5" name="Google Shape;1535;p54"/>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6" name="Google Shape;1536;p54"/>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7" name="Google Shape;1537;p54"/>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8" name="Google Shape;1538;p54"/>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9" name="Google Shape;1539;p54"/>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0" name="Google Shape;1540;p54"/>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1" name="Google Shape;1541;p54"/>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2" name="Google Shape;1542;p54"/>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3" name="Google Shape;1543;p54"/>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4" name="Google Shape;1544;p54"/>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5" name="Google Shape;1545;p54"/>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6" name="Google Shape;1546;p54"/>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7" name="Google Shape;1547;p54"/>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8" name="Google Shape;1548;p54"/>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9" name="Google Shape;1549;p54"/>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0" name="Google Shape;1550;p54"/>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1" name="Google Shape;1551;p54"/>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2" name="Google Shape;1552;p54"/>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3" name="Google Shape;1553;p54"/>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4" name="Google Shape;1554;p54"/>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5" name="Google Shape;1555;p54"/>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6" name="Google Shape;1556;p54"/>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7" name="Google Shape;1557;p54"/>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8" name="Google Shape;1558;p54"/>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9" name="Google Shape;1559;p54"/>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0" name="Google Shape;1560;p54"/>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1" name="Google Shape;1561;p54"/>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2" name="Google Shape;1562;p54"/>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3" name="Google Shape;1563;p54"/>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4" name="Google Shape;1564;p54"/>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5" name="Google Shape;1565;p54"/>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6" name="Google Shape;1566;p54"/>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7" name="Google Shape;1567;p54"/>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8" name="Google Shape;1568;p54"/>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9" name="Google Shape;1569;p54"/>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0" name="Google Shape;1570;p54"/>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1" name="Google Shape;1571;p54"/>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2" name="Google Shape;1572;p54"/>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3" name="Google Shape;1573;p54"/>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4" name="Google Shape;1574;p54"/>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5" name="Google Shape;1575;p54"/>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6" name="Google Shape;1576;p54"/>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7" name="Google Shape;1577;p54"/>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8" name="Google Shape;1578;p54"/>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9" name="Google Shape;1579;p54"/>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0" name="Google Shape;1580;p54"/>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1" name="Google Shape;1581;p54"/>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2" name="Google Shape;1582;p54"/>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3" name="Google Shape;1583;p54"/>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4" name="Google Shape;1584;p54"/>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5" name="Google Shape;1585;p54"/>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6" name="Google Shape;1586;p54"/>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7" name="Google Shape;1587;p54"/>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8" name="Google Shape;1588;p54"/>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9" name="Google Shape;1589;p54"/>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0" name="Google Shape;1590;p54"/>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1" name="Google Shape;1591;p54"/>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2" name="Google Shape;1592;p54"/>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3" name="Google Shape;1593;p54"/>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4" name="Google Shape;1594;p54"/>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5" name="Google Shape;1595;p54"/>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6" name="Google Shape;1596;p54"/>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7" name="Google Shape;1597;p54"/>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8" name="Google Shape;1598;p54"/>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9" name="Google Shape;1599;p54"/>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0" name="Google Shape;1600;p54"/>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1" name="Google Shape;1601;p54"/>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2" name="Google Shape;1602;p54"/>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3" name="Google Shape;1603;p54"/>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4" name="Google Shape;1604;p54"/>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5" name="Google Shape;1605;p54"/>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6" name="Google Shape;1606;p54"/>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7" name="Google Shape;1607;p54"/>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8" name="Google Shape;1608;p54"/>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9" name="Google Shape;1609;p54"/>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0" name="Google Shape;1610;p54"/>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1" name="Google Shape;1611;p54"/>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2" name="Google Shape;1612;p54"/>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3" name="Google Shape;1613;p54"/>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4" name="Google Shape;1614;p54"/>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5" name="Google Shape;1615;p54"/>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6" name="Google Shape;1616;p54"/>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7" name="Google Shape;1617;p54"/>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8" name="Google Shape;1618;p54"/>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9" name="Google Shape;1619;p54"/>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0" name="Google Shape;1620;p54"/>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1" name="Google Shape;1621;p54"/>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2" name="Google Shape;1622;p54"/>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3" name="Google Shape;1623;p54"/>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4" name="Google Shape;1624;p54"/>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5" name="Google Shape;1625;p54"/>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6" name="Google Shape;1626;p54"/>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7" name="Google Shape;1627;p54"/>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8" name="Google Shape;1628;p54"/>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9" name="Google Shape;1629;p54"/>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0" name="Google Shape;1630;p54"/>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1" name="Google Shape;1631;p54"/>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2" name="Google Shape;1632;p54"/>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3" name="Google Shape;1633;p54"/>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4" name="Google Shape;1634;p54"/>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5" name="Google Shape;1635;p54"/>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6" name="Google Shape;1636;p54"/>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37" name="Google Shape;1637;p54"/>
          <p:cNvGrpSpPr/>
          <p:nvPr/>
        </p:nvGrpSpPr>
        <p:grpSpPr>
          <a:xfrm>
            <a:off x="5397752" y="-924485"/>
            <a:ext cx="4818459" cy="3041860"/>
            <a:chOff x="238125" y="602600"/>
            <a:chExt cx="7143750" cy="4509800"/>
          </a:xfrm>
        </p:grpSpPr>
        <p:sp>
          <p:nvSpPr>
            <p:cNvPr id="1638" name="Google Shape;1638;p54"/>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9" name="Google Shape;1639;p54"/>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0" name="Google Shape;1640;p54"/>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1" name="Google Shape;1641;p54"/>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2" name="Google Shape;1642;p54"/>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3" name="Google Shape;1643;p54"/>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4" name="Google Shape;1644;p54"/>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5" name="Google Shape;1645;p54"/>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6" name="Google Shape;1646;p54"/>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7" name="Google Shape;1647;p54"/>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8" name="Google Shape;1648;p54"/>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49" name="Google Shape;1649;p54"/>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0" name="Google Shape;1650;p54"/>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1" name="Google Shape;1651;p54"/>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2" name="Google Shape;1652;p54"/>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3" name="Google Shape;1653;p54"/>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4" name="Google Shape;1654;p54"/>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5" name="Google Shape;1655;p54"/>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6" name="Google Shape;1656;p54"/>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7" name="Google Shape;1657;p54"/>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8" name="Google Shape;1658;p54"/>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9" name="Google Shape;1659;p54"/>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0" name="Google Shape;1660;p54"/>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1" name="Google Shape;1661;p54"/>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2" name="Google Shape;1662;p54"/>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3" name="Google Shape;1663;p54"/>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4" name="Google Shape;1664;p54"/>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5" name="Google Shape;1665;p54"/>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6" name="Google Shape;1666;p54"/>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7" name="Google Shape;1667;p54"/>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8" name="Google Shape;1668;p54"/>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9" name="Google Shape;1669;p54"/>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0" name="Google Shape;1670;p54"/>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1" name="Google Shape;1671;p54"/>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2" name="Google Shape;1672;p54"/>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3" name="Google Shape;1673;p54"/>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4" name="Google Shape;1674;p54"/>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5" name="Google Shape;1675;p54"/>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6" name="Google Shape;1676;p54"/>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7" name="Google Shape;1677;p54"/>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8" name="Google Shape;1678;p54"/>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9" name="Google Shape;1679;p54"/>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0" name="Google Shape;1680;p54"/>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1" name="Google Shape;1681;p54"/>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2" name="Google Shape;1682;p54"/>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3" name="Google Shape;1683;p54"/>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4" name="Google Shape;1684;p54"/>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5" name="Google Shape;1685;p54"/>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6" name="Google Shape;1686;p54"/>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7" name="Google Shape;1687;p54"/>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8" name="Google Shape;1688;p54"/>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9" name="Google Shape;1689;p54"/>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0" name="Google Shape;1690;p54"/>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1" name="Google Shape;1691;p54"/>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2" name="Google Shape;1692;p54"/>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3" name="Google Shape;1693;p54"/>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4" name="Google Shape;1694;p54"/>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5" name="Google Shape;1695;p54"/>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6" name="Google Shape;1696;p54"/>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7" name="Google Shape;1697;p54"/>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8" name="Google Shape;1698;p54"/>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99" name="Google Shape;1699;p54"/>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0" name="Google Shape;1700;p54"/>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1" name="Google Shape;1701;p54"/>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2" name="Google Shape;1702;p54"/>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3" name="Google Shape;1703;p54"/>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4" name="Google Shape;1704;p54"/>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5" name="Google Shape;1705;p54"/>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6" name="Google Shape;1706;p54"/>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7" name="Google Shape;1707;p54"/>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8" name="Google Shape;1708;p54"/>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9" name="Google Shape;1709;p54"/>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0" name="Google Shape;1710;p54"/>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1" name="Google Shape;1711;p54"/>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2" name="Google Shape;1712;p54"/>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3" name="Google Shape;1713;p54"/>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4" name="Google Shape;1714;p54"/>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5" name="Google Shape;1715;p54"/>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6" name="Google Shape;1716;p54"/>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7" name="Google Shape;1717;p54"/>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8" name="Google Shape;1718;p54"/>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9" name="Google Shape;1719;p54"/>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0" name="Google Shape;1720;p54"/>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1" name="Google Shape;1721;p54"/>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2" name="Google Shape;1722;p54"/>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3" name="Google Shape;1723;p54"/>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4" name="Google Shape;1724;p54"/>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5" name="Google Shape;1725;p54"/>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6" name="Google Shape;1726;p54"/>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7" name="Google Shape;1727;p54"/>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8" name="Google Shape;1728;p54"/>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9" name="Google Shape;1729;p54"/>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0" name="Google Shape;1730;p54"/>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1" name="Google Shape;1731;p54"/>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2" name="Google Shape;1732;p54"/>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3" name="Google Shape;1733;p54"/>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4" name="Google Shape;1734;p54"/>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5" name="Google Shape;1735;p54"/>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6" name="Google Shape;1736;p54"/>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7" name="Google Shape;1737;p54"/>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8" name="Google Shape;1738;p54"/>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9" name="Google Shape;1739;p54"/>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0" name="Google Shape;1740;p54"/>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1" name="Google Shape;1741;p54"/>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2" name="Google Shape;1742;p54"/>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3" name="Google Shape;1743;p54"/>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4" name="Google Shape;1744;p54"/>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5" name="Google Shape;1745;p54"/>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6" name="Google Shape;1746;p54"/>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7" name="Google Shape;1747;p54"/>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8" name="Google Shape;1748;p54"/>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9" name="Google Shape;1749;p54"/>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0" name="Google Shape;1750;p54"/>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1" name="Google Shape;1751;p54"/>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2" name="Google Shape;1752;p54"/>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3" name="Google Shape;1753;p54"/>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4" name="Google Shape;1754;p54"/>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5" name="Google Shape;1755;p54"/>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6" name="Google Shape;1756;p54"/>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7" name="Google Shape;1757;p54"/>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8" name="Google Shape;1758;p54"/>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9" name="Google Shape;1759;p54"/>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0" name="Google Shape;1760;p54"/>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1" name="Google Shape;1761;p54"/>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2" name="Google Shape;1762;p54"/>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3" name="Google Shape;1763;p54"/>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4" name="Google Shape;1764;p54"/>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5" name="Google Shape;1765;p54"/>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6" name="Google Shape;1766;p54"/>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7" name="Google Shape;1767;p54"/>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8" name="Google Shape;1768;p54"/>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9" name="Google Shape;1769;p54"/>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0" name="Google Shape;1770;p54"/>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1" name="Google Shape;1771;p54"/>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2" name="Google Shape;1772;p54"/>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3" name="Google Shape;1773;p54"/>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4" name="Google Shape;1774;p54"/>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5" name="Google Shape;1775;p54"/>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6" name="Google Shape;1776;p54"/>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7" name="Google Shape;1777;p54"/>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8" name="Google Shape;1778;p54"/>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79" name="Google Shape;1779;p54"/>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0" name="Google Shape;1780;p54"/>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1" name="Google Shape;1781;p54"/>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2" name="Google Shape;1782;p54"/>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3" name="Google Shape;1783;p54"/>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4" name="Google Shape;1784;p54"/>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5" name="Google Shape;1785;p54"/>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6" name="Google Shape;1786;p54"/>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7" name="Google Shape;1787;p54"/>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8" name="Google Shape;1788;p54"/>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89" name="Google Shape;1789;p54"/>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0" name="Google Shape;1790;p54"/>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1" name="Google Shape;1791;p54"/>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2" name="Google Shape;1792;p54"/>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3" name="Google Shape;1793;p54"/>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4" name="Google Shape;1794;p54"/>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5" name="Google Shape;1795;p54"/>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6" name="Google Shape;1796;p54"/>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7" name="Google Shape;1797;p54"/>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8" name="Google Shape;1798;p54"/>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9" name="Google Shape;1799;p54"/>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0" name="Google Shape;1800;p54"/>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1" name="Google Shape;1801;p54"/>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2" name="Google Shape;1802;p54"/>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3" name="Google Shape;1803;p54"/>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4" name="Google Shape;1804;p54"/>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5" name="Google Shape;1805;p54"/>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6" name="Google Shape;1806;p54"/>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7" name="Google Shape;1807;p54"/>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8" name="Google Shape;1808;p54"/>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9" name="Google Shape;1809;p54"/>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0" name="Google Shape;1810;p54"/>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1" name="Google Shape;1811;p54"/>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2" name="Google Shape;1812;p54"/>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3" name="Google Shape;1813;p54"/>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4" name="Google Shape;1814;p54"/>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5" name="Google Shape;1815;p54"/>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6" name="Google Shape;1816;p54"/>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7" name="Google Shape;1817;p54"/>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8" name="Google Shape;1818;p54"/>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9" name="Google Shape;1819;p54"/>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0" name="Google Shape;1820;p54"/>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1" name="Google Shape;1821;p54"/>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2" name="Google Shape;1822;p54"/>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3" name="Google Shape;1823;p54"/>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4" name="Google Shape;1824;p54"/>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5" name="Google Shape;1825;p54"/>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6" name="Google Shape;1826;p54"/>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7" name="Google Shape;1827;p54"/>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8" name="Google Shape;1828;p54"/>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9" name="Google Shape;1829;p54"/>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0" name="Google Shape;1830;p54"/>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1" name="Google Shape;1831;p54"/>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2" name="Google Shape;1832;p54"/>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3" name="Google Shape;1833;p54"/>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4" name="Google Shape;1834;p54"/>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5" name="Google Shape;1835;p54"/>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6" name="Google Shape;1836;p54"/>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7" name="Google Shape;1837;p54"/>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8" name="Google Shape;1838;p54"/>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9" name="Google Shape;1839;p54"/>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0" name="Google Shape;1840;p54"/>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1" name="Google Shape;1841;p54"/>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2" name="Google Shape;1842;p54"/>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3" name="Google Shape;1843;p54"/>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4" name="Google Shape;1844;p54"/>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5" name="Google Shape;1845;p54"/>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6" name="Google Shape;1846;p54"/>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7" name="Google Shape;1847;p54"/>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8" name="Google Shape;1848;p54"/>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9" name="Google Shape;1849;p54"/>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0" name="Google Shape;1850;p54"/>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1" name="Google Shape;1851;p54"/>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2" name="Google Shape;1852;p54"/>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3" name="Google Shape;1853;p54"/>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4" name="Google Shape;1854;p54"/>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5" name="Google Shape;1855;p54"/>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6" name="Google Shape;1856;p54"/>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7" name="Google Shape;1857;p54"/>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8" name="Google Shape;1858;p54"/>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9" name="Google Shape;1859;p54"/>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0" name="Google Shape;1860;p54"/>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1" name="Google Shape;1861;p54"/>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2" name="Google Shape;1862;p54"/>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3" name="Google Shape;1863;p54"/>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4" name="Google Shape;1864;p54"/>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5" name="Google Shape;1865;p54"/>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6" name="Google Shape;1866;p54"/>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7" name="Google Shape;1867;p54"/>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8" name="Google Shape;1868;p54"/>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9" name="Google Shape;1869;p54"/>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0" name="Google Shape;1870;p54"/>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1" name="Google Shape;1871;p54"/>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2" name="Google Shape;1872;p54"/>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3" name="Google Shape;1873;p54"/>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4" name="Google Shape;1874;p54"/>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5" name="Google Shape;1875;p54"/>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6" name="Google Shape;1876;p54"/>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7" name="Google Shape;1877;p54"/>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8" name="Google Shape;1878;p54"/>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9" name="Google Shape;1879;p54"/>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0" name="Google Shape;1880;p54"/>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1" name="Google Shape;1881;p54"/>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2" name="Google Shape;1882;p54"/>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3" name="Google Shape;1883;p54"/>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4" name="Google Shape;1884;p54"/>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5" name="Google Shape;1885;p54"/>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6" name="Google Shape;1886;p54"/>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7" name="Google Shape;1887;p54"/>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8" name="Google Shape;1888;p54"/>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9" name="Google Shape;1889;p54"/>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0" name="Google Shape;1890;p54"/>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1" name="Google Shape;1891;p54"/>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2" name="Google Shape;1892;p54"/>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3" name="Google Shape;1893;p54"/>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4" name="Google Shape;1894;p54"/>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5" name="Google Shape;1895;p54"/>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6" name="Google Shape;1896;p54"/>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7" name="Google Shape;1897;p54"/>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8" name="Google Shape;1898;p54"/>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99" name="Google Shape;1899;p54"/>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0" name="Google Shape;1900;p54"/>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1" name="Google Shape;1901;p54"/>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2" name="Google Shape;1902;p54"/>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3" name="Google Shape;1903;p54"/>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4" name="Google Shape;1904;p54"/>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5" name="Google Shape;1905;p54"/>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6" name="Google Shape;1906;p54"/>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7" name="Google Shape;1907;p54"/>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8" name="Google Shape;1908;p54"/>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9" name="Google Shape;1909;p54"/>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0" name="Google Shape;1910;p54"/>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1" name="Google Shape;1911;p54"/>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2" name="Google Shape;1912;p54"/>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3" name="Google Shape;1913;p54"/>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4" name="Google Shape;1914;p54"/>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5" name="Google Shape;1915;p54"/>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6" name="Google Shape;1916;p54"/>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7" name="Google Shape;1917;p54"/>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8" name="Google Shape;1918;p54"/>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19" name="Google Shape;1919;p54"/>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0" name="Google Shape;1920;p54"/>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1" name="Google Shape;1921;p54"/>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2" name="Google Shape;1922;p54"/>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3" name="Google Shape;1923;p54"/>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4" name="Google Shape;1924;p54"/>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5" name="Google Shape;1925;p54"/>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6" name="Google Shape;1926;p54"/>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7" name="Google Shape;1927;p54"/>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8" name="Google Shape;1928;p54"/>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9" name="Google Shape;1929;p54"/>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0" name="Google Shape;1930;p54"/>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1" name="Google Shape;1931;p54"/>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2" name="Google Shape;1932;p54"/>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3" name="Google Shape;1933;p54"/>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4" name="Google Shape;1934;p54"/>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5" name="Google Shape;1935;p54"/>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6" name="Google Shape;1936;p54"/>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7" name="Google Shape;1937;p54"/>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8" name="Google Shape;1938;p54"/>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39" name="Google Shape;1939;p54"/>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0" name="Google Shape;1940;p54"/>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1" name="Google Shape;1941;p54"/>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2" name="Google Shape;1942;p54"/>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3" name="Google Shape;1943;p54"/>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4" name="Google Shape;1944;p54"/>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5" name="Google Shape;1945;p54"/>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6" name="Google Shape;1946;p54"/>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7" name="Google Shape;1947;p54"/>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8" name="Google Shape;1948;p54"/>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9" name="Google Shape;1949;p54"/>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0" name="Google Shape;1950;p54"/>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1" name="Google Shape;1951;p54"/>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2" name="Google Shape;1952;p54"/>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3" name="Google Shape;1953;p54"/>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4" name="Google Shape;1954;p54"/>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5" name="Google Shape;1955;p54"/>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6" name="Google Shape;1956;p54"/>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7" name="Google Shape;1957;p54"/>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8" name="Google Shape;1958;p54"/>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59" name="Google Shape;1959;p54"/>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0" name="Google Shape;1960;p54"/>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1" name="Google Shape;1961;p54"/>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2" name="Google Shape;1962;p54"/>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3" name="Google Shape;1963;p54"/>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4" name="Google Shape;1964;p54"/>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5" name="Google Shape;1965;p54"/>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6" name="Google Shape;1966;p54"/>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7" name="Google Shape;1967;p54"/>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8" name="Google Shape;1968;p54"/>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69" name="Google Shape;1969;p54"/>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0" name="Google Shape;1970;p54"/>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1" name="Google Shape;1971;p54"/>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2" name="Google Shape;1972;p54"/>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3" name="Google Shape;1973;p54"/>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4" name="Google Shape;1974;p54"/>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5" name="Google Shape;1975;p54"/>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6" name="Google Shape;1976;p54"/>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7" name="Google Shape;1977;p54"/>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8" name="Google Shape;1978;p54"/>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79" name="Google Shape;1979;p54"/>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0" name="Google Shape;1980;p54"/>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1" name="Google Shape;1981;p54"/>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2" name="Google Shape;1982;p54"/>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3" name="Google Shape;1983;p54"/>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4" name="Google Shape;1984;p54"/>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5" name="Google Shape;1985;p54"/>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6" name="Google Shape;1986;p54"/>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7" name="Google Shape;1987;p54"/>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8" name="Google Shape;1988;p54"/>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9" name="Google Shape;1989;p54"/>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0" name="Google Shape;1990;p54"/>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1" name="Google Shape;1991;p54"/>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2" name="Google Shape;1992;p54"/>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3" name="Google Shape;1993;p54"/>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4" name="Google Shape;1994;p54"/>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5" name="Google Shape;1995;p54"/>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6" name="Google Shape;1996;p54"/>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7" name="Google Shape;1997;p54"/>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8" name="Google Shape;1998;p54"/>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99" name="Google Shape;1999;p54"/>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0" name="Google Shape;2000;p54"/>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1" name="Google Shape;2001;p54"/>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2" name="Google Shape;2002;p54"/>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3" name="Google Shape;2003;p54"/>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4" name="Google Shape;2004;p54"/>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5" name="Google Shape;2005;p54"/>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6" name="Google Shape;2006;p54"/>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7" name="Google Shape;2007;p54"/>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8" name="Google Shape;2008;p54"/>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09" name="Google Shape;2009;p54"/>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0" name="Google Shape;2010;p54"/>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1" name="Google Shape;2011;p54"/>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2" name="Google Shape;2012;p54"/>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3" name="Google Shape;2013;p54"/>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4" name="Google Shape;2014;p54"/>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5" name="Google Shape;2015;p54"/>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6" name="Google Shape;2016;p54"/>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7" name="Google Shape;2017;p54"/>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8" name="Google Shape;2018;p54"/>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19" name="Google Shape;2019;p54"/>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0" name="Google Shape;2020;p54"/>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1" name="Google Shape;2021;p54"/>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2" name="Google Shape;2022;p54"/>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3" name="Google Shape;2023;p54"/>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4" name="Google Shape;2024;p54"/>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5" name="Google Shape;2025;p54"/>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6" name="Google Shape;2026;p54"/>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7" name="Google Shape;2027;p54"/>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8" name="Google Shape;2028;p54"/>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9" name="Google Shape;2029;p54"/>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0" name="Google Shape;2030;p54"/>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1" name="Google Shape;2031;p54"/>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2" name="Google Shape;2032;p54"/>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3" name="Google Shape;2033;p54"/>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4" name="Google Shape;2034;p54"/>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5" name="Google Shape;2035;p54"/>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6" name="Google Shape;2036;p54"/>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7" name="Google Shape;2037;p54"/>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8" name="Google Shape;2038;p54"/>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39" name="Google Shape;2039;p54"/>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0" name="Google Shape;2040;p54"/>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1" name="Google Shape;2041;p54"/>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2" name="Google Shape;2042;p54"/>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3" name="Google Shape;2043;p54"/>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4" name="Google Shape;2044;p54"/>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5" name="Google Shape;2045;p54"/>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6" name="Google Shape;2046;p54"/>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7" name="Google Shape;2047;p54"/>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8" name="Google Shape;2048;p54"/>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49" name="Google Shape;2049;p54"/>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0" name="Google Shape;2050;p54"/>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1" name="Google Shape;2051;p54"/>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2" name="Google Shape;2052;p54"/>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3" name="Google Shape;2053;p54"/>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4" name="Google Shape;2054;p54"/>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5" name="Google Shape;2055;p54"/>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6" name="Google Shape;2056;p54"/>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7" name="Google Shape;2057;p54"/>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8" name="Google Shape;2058;p54"/>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9" name="Google Shape;2059;p54"/>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0" name="Google Shape;2060;p54"/>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1" name="Google Shape;2061;p54"/>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2" name="Google Shape;2062;p54"/>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3" name="Google Shape;2063;p54"/>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4" name="Google Shape;2064;p54"/>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5" name="Google Shape;2065;p54"/>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6" name="Google Shape;2066;p54"/>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7" name="Google Shape;2067;p54"/>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8" name="Google Shape;2068;p54"/>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69" name="Google Shape;2069;p54"/>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0" name="Google Shape;2070;p54"/>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1" name="Google Shape;2071;p54"/>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2" name="Google Shape;2072;p54"/>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3" name="Google Shape;2073;p54"/>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4" name="Google Shape;2074;p54"/>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5" name="Google Shape;2075;p54"/>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6" name="Google Shape;2076;p54"/>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7" name="Google Shape;2077;p54"/>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8" name="Google Shape;2078;p54"/>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79" name="Google Shape;2079;p54"/>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0" name="Google Shape;2080;p54"/>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1" name="Google Shape;2081;p54"/>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2" name="Google Shape;2082;p54"/>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3" name="Google Shape;2083;p54"/>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4" name="Google Shape;2084;p54"/>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5" name="Google Shape;2085;p54"/>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6" name="Google Shape;2086;p54"/>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7" name="Google Shape;2087;p54"/>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8" name="Google Shape;2088;p54"/>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89" name="Google Shape;2089;p54"/>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0" name="Google Shape;2090;p54"/>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1" name="Google Shape;2091;p54"/>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2" name="Google Shape;2092;p54"/>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3" name="Google Shape;2093;p54"/>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4" name="Google Shape;2094;p54"/>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5" name="Google Shape;2095;p54"/>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6" name="Google Shape;2096;p54"/>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7" name="Google Shape;2097;p54"/>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8" name="Google Shape;2098;p54"/>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99" name="Google Shape;2099;p54"/>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0" name="Google Shape;2100;p54"/>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1" name="Google Shape;2101;p54"/>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2" name="Google Shape;2102;p54"/>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3" name="Google Shape;2103;p54"/>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4" name="Google Shape;2104;p54"/>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5" name="Google Shape;2105;p54"/>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6" name="Google Shape;2106;p54"/>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7" name="Google Shape;2107;p54"/>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8" name="Google Shape;2108;p54"/>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09" name="Google Shape;2109;p54"/>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10" name="Google Shape;2110;p54"/>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11" name="Google Shape;2111;p54"/>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2112" name="Google Shape;2112;p54"/>
          <p:cNvSpPr txBox="1"/>
          <p:nvPr>
            <p:ph idx="1" type="body"/>
          </p:nvPr>
        </p:nvSpPr>
        <p:spPr>
          <a:xfrm>
            <a:off x="6305375" y="884250"/>
            <a:ext cx="2500200" cy="3990900"/>
          </a:xfrm>
          <a:prstGeom prst="rect">
            <a:avLst/>
          </a:prstGeom>
          <a:solidFill>
            <a:schemeClr val="dk1"/>
          </a:solidFill>
          <a:ln>
            <a:noFill/>
          </a:ln>
        </p:spPr>
        <p:txBody>
          <a:bodyPr anchorCtr="0" anchor="t" bIns="68575" lIns="137150" spcFirstLastPara="1" rIns="68575" wrap="square" tIns="68575">
            <a:noAutofit/>
          </a:bodyPr>
          <a:lstStyle>
            <a:lvl1pPr indent="-323850" lvl="0" marL="457200" algn="l">
              <a:lnSpc>
                <a:spcPct val="115000"/>
              </a:lnSpc>
              <a:spcBef>
                <a:spcPts val="0"/>
              </a:spcBef>
              <a:spcAft>
                <a:spcPts val="0"/>
              </a:spcAft>
              <a:buSzPts val="1500"/>
              <a:buChar char="●"/>
              <a:defRPr>
                <a:solidFill>
                  <a:schemeClr val="lt1"/>
                </a:solidFill>
              </a:defRPr>
            </a:lvl1pPr>
            <a:lvl2pPr indent="-323850" lvl="1" marL="914400" algn="l">
              <a:lnSpc>
                <a:spcPct val="115000"/>
              </a:lnSpc>
              <a:spcBef>
                <a:spcPts val="400"/>
              </a:spcBef>
              <a:spcAft>
                <a:spcPts val="0"/>
              </a:spcAft>
              <a:buSzPts val="1500"/>
              <a:buChar char="○"/>
              <a:defRPr>
                <a:solidFill>
                  <a:schemeClr val="lt1"/>
                </a:solidFill>
              </a:defRPr>
            </a:lvl2pPr>
            <a:lvl3pPr indent="-323850" lvl="2" marL="1371600" algn="l">
              <a:lnSpc>
                <a:spcPct val="115000"/>
              </a:lnSpc>
              <a:spcBef>
                <a:spcPts val="400"/>
              </a:spcBef>
              <a:spcAft>
                <a:spcPts val="0"/>
              </a:spcAft>
              <a:buSzPts val="1500"/>
              <a:buChar char="■"/>
              <a:defRPr>
                <a:solidFill>
                  <a:schemeClr val="lt1"/>
                </a:solidFill>
              </a:defRPr>
            </a:lvl3pPr>
            <a:lvl4pPr indent="-323850" lvl="3" marL="1828800" algn="l">
              <a:lnSpc>
                <a:spcPct val="115000"/>
              </a:lnSpc>
              <a:spcBef>
                <a:spcPts val="400"/>
              </a:spcBef>
              <a:spcAft>
                <a:spcPts val="0"/>
              </a:spcAft>
              <a:buSzPts val="1500"/>
              <a:buChar char="●"/>
              <a:defRPr>
                <a:solidFill>
                  <a:schemeClr val="lt1"/>
                </a:solidFill>
              </a:defRPr>
            </a:lvl4pPr>
            <a:lvl5pPr indent="-323850" lvl="4" marL="2286000" algn="l">
              <a:lnSpc>
                <a:spcPct val="115000"/>
              </a:lnSpc>
              <a:spcBef>
                <a:spcPts val="400"/>
              </a:spcBef>
              <a:spcAft>
                <a:spcPts val="0"/>
              </a:spcAft>
              <a:buSzPts val="1500"/>
              <a:buChar char="○"/>
              <a:defRPr>
                <a:solidFill>
                  <a:schemeClr val="lt1"/>
                </a:solidFill>
              </a:defRPr>
            </a:lvl5pPr>
            <a:lvl6pPr indent="-323850" lvl="5" marL="2743200" algn="l">
              <a:lnSpc>
                <a:spcPct val="115000"/>
              </a:lnSpc>
              <a:spcBef>
                <a:spcPts val="400"/>
              </a:spcBef>
              <a:spcAft>
                <a:spcPts val="0"/>
              </a:spcAft>
              <a:buSzPts val="1500"/>
              <a:buChar char="■"/>
              <a:defRPr>
                <a:solidFill>
                  <a:schemeClr val="lt1"/>
                </a:solidFill>
              </a:defRPr>
            </a:lvl6pPr>
            <a:lvl7pPr indent="-323850" lvl="6" marL="3200400" algn="l">
              <a:lnSpc>
                <a:spcPct val="115000"/>
              </a:lnSpc>
              <a:spcBef>
                <a:spcPts val="400"/>
              </a:spcBef>
              <a:spcAft>
                <a:spcPts val="0"/>
              </a:spcAft>
              <a:buSzPts val="1500"/>
              <a:buChar char="●"/>
              <a:defRPr>
                <a:solidFill>
                  <a:schemeClr val="lt1"/>
                </a:solidFill>
              </a:defRPr>
            </a:lvl7pPr>
            <a:lvl8pPr indent="-323850" lvl="7" marL="3657600" algn="l">
              <a:lnSpc>
                <a:spcPct val="115000"/>
              </a:lnSpc>
              <a:spcBef>
                <a:spcPts val="400"/>
              </a:spcBef>
              <a:spcAft>
                <a:spcPts val="0"/>
              </a:spcAft>
              <a:buSzPts val="1500"/>
              <a:buChar char="○"/>
              <a:defRPr>
                <a:solidFill>
                  <a:schemeClr val="lt1"/>
                </a:solidFill>
              </a:defRPr>
            </a:lvl8pPr>
            <a:lvl9pPr indent="-323850" lvl="8" marL="4114800" algn="l">
              <a:lnSpc>
                <a:spcPct val="115000"/>
              </a:lnSpc>
              <a:spcBef>
                <a:spcPts val="400"/>
              </a:spcBef>
              <a:spcAft>
                <a:spcPts val="400"/>
              </a:spcAft>
              <a:buSzPts val="1500"/>
              <a:buChar char="■"/>
              <a:defRPr>
                <a:solidFill>
                  <a:schemeClr val="lt1"/>
                </a:solidFill>
              </a:defRPr>
            </a:lvl9pPr>
          </a:lstStyle>
          <a:p/>
        </p:txBody>
      </p:sp>
      <p:sp>
        <p:nvSpPr>
          <p:cNvPr id="2113" name="Google Shape;2113;p54"/>
          <p:cNvSpPr txBox="1"/>
          <p:nvPr>
            <p:ph idx="2" type="body"/>
          </p:nvPr>
        </p:nvSpPr>
        <p:spPr>
          <a:xfrm>
            <a:off x="3367550" y="882800"/>
            <a:ext cx="2829300" cy="4017600"/>
          </a:xfrm>
          <a:prstGeom prst="rect">
            <a:avLst/>
          </a:prstGeom>
          <a:solidFill>
            <a:schemeClr val="dk1"/>
          </a:solidFill>
          <a:ln>
            <a:noFill/>
          </a:ln>
        </p:spPr>
        <p:txBody>
          <a:bodyPr anchorCtr="0" anchor="t" bIns="68575" lIns="137150" spcFirstLastPara="1" rIns="68575" wrap="square" tIns="68575">
            <a:noAutofit/>
          </a:bodyPr>
          <a:lstStyle>
            <a:lvl1pPr indent="-323850" lvl="0" marL="457200" algn="l">
              <a:lnSpc>
                <a:spcPct val="115000"/>
              </a:lnSpc>
              <a:spcBef>
                <a:spcPts val="0"/>
              </a:spcBef>
              <a:spcAft>
                <a:spcPts val="0"/>
              </a:spcAft>
              <a:buSzPts val="1500"/>
              <a:buChar char="●"/>
              <a:defRPr>
                <a:solidFill>
                  <a:schemeClr val="lt1"/>
                </a:solidFill>
              </a:defRPr>
            </a:lvl1pPr>
            <a:lvl2pPr indent="-323850" lvl="1" marL="914400" algn="l">
              <a:lnSpc>
                <a:spcPct val="115000"/>
              </a:lnSpc>
              <a:spcBef>
                <a:spcPts val="400"/>
              </a:spcBef>
              <a:spcAft>
                <a:spcPts val="0"/>
              </a:spcAft>
              <a:buSzPts val="1500"/>
              <a:buChar char="○"/>
              <a:defRPr>
                <a:solidFill>
                  <a:schemeClr val="lt1"/>
                </a:solidFill>
              </a:defRPr>
            </a:lvl2pPr>
            <a:lvl3pPr indent="-323850" lvl="2" marL="1371600" algn="l">
              <a:lnSpc>
                <a:spcPct val="115000"/>
              </a:lnSpc>
              <a:spcBef>
                <a:spcPts val="400"/>
              </a:spcBef>
              <a:spcAft>
                <a:spcPts val="0"/>
              </a:spcAft>
              <a:buSzPts val="1500"/>
              <a:buChar char="■"/>
              <a:defRPr>
                <a:solidFill>
                  <a:schemeClr val="lt1"/>
                </a:solidFill>
              </a:defRPr>
            </a:lvl3pPr>
            <a:lvl4pPr indent="-323850" lvl="3" marL="1828800" algn="l">
              <a:lnSpc>
                <a:spcPct val="115000"/>
              </a:lnSpc>
              <a:spcBef>
                <a:spcPts val="400"/>
              </a:spcBef>
              <a:spcAft>
                <a:spcPts val="0"/>
              </a:spcAft>
              <a:buSzPts val="1500"/>
              <a:buChar char="●"/>
              <a:defRPr>
                <a:solidFill>
                  <a:schemeClr val="lt1"/>
                </a:solidFill>
              </a:defRPr>
            </a:lvl4pPr>
            <a:lvl5pPr indent="-323850" lvl="4" marL="2286000" algn="l">
              <a:lnSpc>
                <a:spcPct val="115000"/>
              </a:lnSpc>
              <a:spcBef>
                <a:spcPts val="400"/>
              </a:spcBef>
              <a:spcAft>
                <a:spcPts val="0"/>
              </a:spcAft>
              <a:buSzPts val="1500"/>
              <a:buChar char="○"/>
              <a:defRPr>
                <a:solidFill>
                  <a:schemeClr val="lt1"/>
                </a:solidFill>
              </a:defRPr>
            </a:lvl5pPr>
            <a:lvl6pPr indent="-323850" lvl="5" marL="2743200" algn="l">
              <a:lnSpc>
                <a:spcPct val="115000"/>
              </a:lnSpc>
              <a:spcBef>
                <a:spcPts val="400"/>
              </a:spcBef>
              <a:spcAft>
                <a:spcPts val="0"/>
              </a:spcAft>
              <a:buSzPts val="1500"/>
              <a:buChar char="■"/>
              <a:defRPr>
                <a:solidFill>
                  <a:schemeClr val="lt1"/>
                </a:solidFill>
              </a:defRPr>
            </a:lvl6pPr>
            <a:lvl7pPr indent="-323850" lvl="6" marL="3200400" algn="l">
              <a:lnSpc>
                <a:spcPct val="115000"/>
              </a:lnSpc>
              <a:spcBef>
                <a:spcPts val="400"/>
              </a:spcBef>
              <a:spcAft>
                <a:spcPts val="0"/>
              </a:spcAft>
              <a:buSzPts val="1500"/>
              <a:buChar char="●"/>
              <a:defRPr>
                <a:solidFill>
                  <a:schemeClr val="lt1"/>
                </a:solidFill>
              </a:defRPr>
            </a:lvl7pPr>
            <a:lvl8pPr indent="-323850" lvl="7" marL="3657600" algn="l">
              <a:lnSpc>
                <a:spcPct val="115000"/>
              </a:lnSpc>
              <a:spcBef>
                <a:spcPts val="400"/>
              </a:spcBef>
              <a:spcAft>
                <a:spcPts val="0"/>
              </a:spcAft>
              <a:buSzPts val="1500"/>
              <a:buChar char="○"/>
              <a:defRPr>
                <a:solidFill>
                  <a:schemeClr val="lt1"/>
                </a:solidFill>
              </a:defRPr>
            </a:lvl8pPr>
            <a:lvl9pPr indent="-323850" lvl="8" marL="4114800" algn="l">
              <a:lnSpc>
                <a:spcPct val="115000"/>
              </a:lnSpc>
              <a:spcBef>
                <a:spcPts val="400"/>
              </a:spcBef>
              <a:spcAft>
                <a:spcPts val="400"/>
              </a:spcAft>
              <a:buSzPts val="1500"/>
              <a:buChar char="■"/>
              <a:defRPr>
                <a:solidFill>
                  <a:schemeClr val="lt1"/>
                </a:solidFill>
              </a:defRPr>
            </a:lvl9pPr>
          </a:lstStyle>
          <a:p/>
        </p:txBody>
      </p:sp>
      <p:sp>
        <p:nvSpPr>
          <p:cNvPr id="2114" name="Google Shape;2114;p54"/>
          <p:cNvSpPr txBox="1"/>
          <p:nvPr>
            <p:ph idx="3" type="body"/>
          </p:nvPr>
        </p:nvSpPr>
        <p:spPr>
          <a:xfrm>
            <a:off x="424100" y="882800"/>
            <a:ext cx="2816700" cy="4041000"/>
          </a:xfrm>
          <a:prstGeom prst="rect">
            <a:avLst/>
          </a:prstGeom>
          <a:solidFill>
            <a:schemeClr val="dk1"/>
          </a:solidFill>
          <a:ln>
            <a:noFill/>
          </a:ln>
        </p:spPr>
        <p:txBody>
          <a:bodyPr anchorCtr="0" anchor="t" bIns="68575" lIns="137150" spcFirstLastPara="1" rIns="68575" wrap="square" tIns="68575">
            <a:noAutofit/>
          </a:bodyPr>
          <a:lstStyle>
            <a:lvl1pPr indent="-323850" lvl="0" marL="457200" algn="l">
              <a:lnSpc>
                <a:spcPct val="115000"/>
              </a:lnSpc>
              <a:spcBef>
                <a:spcPts val="0"/>
              </a:spcBef>
              <a:spcAft>
                <a:spcPts val="0"/>
              </a:spcAft>
              <a:buSzPts val="1500"/>
              <a:buChar char="●"/>
              <a:defRPr>
                <a:solidFill>
                  <a:schemeClr val="lt1"/>
                </a:solidFill>
              </a:defRPr>
            </a:lvl1pPr>
            <a:lvl2pPr indent="-323850" lvl="1" marL="914400" algn="l">
              <a:lnSpc>
                <a:spcPct val="115000"/>
              </a:lnSpc>
              <a:spcBef>
                <a:spcPts val="400"/>
              </a:spcBef>
              <a:spcAft>
                <a:spcPts val="0"/>
              </a:spcAft>
              <a:buSzPts val="1500"/>
              <a:buChar char="○"/>
              <a:defRPr>
                <a:solidFill>
                  <a:schemeClr val="lt1"/>
                </a:solidFill>
              </a:defRPr>
            </a:lvl2pPr>
            <a:lvl3pPr indent="-323850" lvl="2" marL="1371600" algn="l">
              <a:lnSpc>
                <a:spcPct val="115000"/>
              </a:lnSpc>
              <a:spcBef>
                <a:spcPts val="400"/>
              </a:spcBef>
              <a:spcAft>
                <a:spcPts val="0"/>
              </a:spcAft>
              <a:buSzPts val="1500"/>
              <a:buChar char="■"/>
              <a:defRPr>
                <a:solidFill>
                  <a:schemeClr val="lt1"/>
                </a:solidFill>
              </a:defRPr>
            </a:lvl3pPr>
            <a:lvl4pPr indent="-323850" lvl="3" marL="1828800" algn="l">
              <a:lnSpc>
                <a:spcPct val="115000"/>
              </a:lnSpc>
              <a:spcBef>
                <a:spcPts val="400"/>
              </a:spcBef>
              <a:spcAft>
                <a:spcPts val="0"/>
              </a:spcAft>
              <a:buSzPts val="1500"/>
              <a:buChar char="●"/>
              <a:defRPr>
                <a:solidFill>
                  <a:schemeClr val="lt1"/>
                </a:solidFill>
              </a:defRPr>
            </a:lvl4pPr>
            <a:lvl5pPr indent="-323850" lvl="4" marL="2286000" algn="l">
              <a:lnSpc>
                <a:spcPct val="115000"/>
              </a:lnSpc>
              <a:spcBef>
                <a:spcPts val="400"/>
              </a:spcBef>
              <a:spcAft>
                <a:spcPts val="0"/>
              </a:spcAft>
              <a:buSzPts val="1500"/>
              <a:buChar char="○"/>
              <a:defRPr>
                <a:solidFill>
                  <a:schemeClr val="lt1"/>
                </a:solidFill>
              </a:defRPr>
            </a:lvl5pPr>
            <a:lvl6pPr indent="-323850" lvl="5" marL="2743200" algn="l">
              <a:lnSpc>
                <a:spcPct val="115000"/>
              </a:lnSpc>
              <a:spcBef>
                <a:spcPts val="400"/>
              </a:spcBef>
              <a:spcAft>
                <a:spcPts val="0"/>
              </a:spcAft>
              <a:buSzPts val="1500"/>
              <a:buChar char="■"/>
              <a:defRPr>
                <a:solidFill>
                  <a:schemeClr val="lt1"/>
                </a:solidFill>
              </a:defRPr>
            </a:lvl6pPr>
            <a:lvl7pPr indent="-323850" lvl="6" marL="3200400" algn="l">
              <a:lnSpc>
                <a:spcPct val="115000"/>
              </a:lnSpc>
              <a:spcBef>
                <a:spcPts val="400"/>
              </a:spcBef>
              <a:spcAft>
                <a:spcPts val="0"/>
              </a:spcAft>
              <a:buSzPts val="1500"/>
              <a:buChar char="●"/>
              <a:defRPr>
                <a:solidFill>
                  <a:schemeClr val="lt1"/>
                </a:solidFill>
              </a:defRPr>
            </a:lvl7pPr>
            <a:lvl8pPr indent="-323850" lvl="7" marL="3657600" algn="l">
              <a:lnSpc>
                <a:spcPct val="115000"/>
              </a:lnSpc>
              <a:spcBef>
                <a:spcPts val="400"/>
              </a:spcBef>
              <a:spcAft>
                <a:spcPts val="0"/>
              </a:spcAft>
              <a:buSzPts val="1500"/>
              <a:buChar char="○"/>
              <a:defRPr>
                <a:solidFill>
                  <a:schemeClr val="lt1"/>
                </a:solidFill>
              </a:defRPr>
            </a:lvl8pPr>
            <a:lvl9pPr indent="-323850" lvl="8" marL="4114800" algn="l">
              <a:lnSpc>
                <a:spcPct val="115000"/>
              </a:lnSpc>
              <a:spcBef>
                <a:spcPts val="400"/>
              </a:spcBef>
              <a:spcAft>
                <a:spcPts val="400"/>
              </a:spcAft>
              <a:buSzPts val="1500"/>
              <a:buChar char="■"/>
              <a:defRPr>
                <a:solidFill>
                  <a:schemeClr val="lt1"/>
                </a:solidFill>
              </a:defRPr>
            </a:lvl9pPr>
          </a:lstStyle>
          <a:p/>
        </p:txBody>
      </p:sp>
      <p:sp>
        <p:nvSpPr>
          <p:cNvPr id="2115" name="Google Shape;2115;p54"/>
          <p:cNvSpPr txBox="1"/>
          <p:nvPr>
            <p:ph type="title"/>
          </p:nvPr>
        </p:nvSpPr>
        <p:spPr>
          <a:xfrm>
            <a:off x="424100" y="310100"/>
            <a:ext cx="82950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16" name="Google Shape;2116;p54"/>
          <p:cNvSpPr/>
          <p:nvPr/>
        </p:nvSpPr>
        <p:spPr>
          <a:xfrm>
            <a:off x="2243500" y="-3263400"/>
            <a:ext cx="9948600" cy="3263400"/>
          </a:xfrm>
          <a:prstGeom prst="rect">
            <a:avLst/>
          </a:prstGeom>
          <a:solidFill>
            <a:srgbClr val="ECECE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17" name="Google Shape;2117;p54"/>
          <p:cNvSpPr/>
          <p:nvPr/>
        </p:nvSpPr>
        <p:spPr>
          <a:xfrm>
            <a:off x="9144000" y="-1294225"/>
            <a:ext cx="9948600" cy="7173900"/>
          </a:xfrm>
          <a:prstGeom prst="rect">
            <a:avLst/>
          </a:prstGeom>
          <a:solidFill>
            <a:srgbClr val="ECECE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18" name="Google Shape;2118;p54"/>
          <p:cNvSpPr/>
          <p:nvPr/>
        </p:nvSpPr>
        <p:spPr>
          <a:xfrm>
            <a:off x="-5113275" y="5143500"/>
            <a:ext cx="9948600" cy="3263400"/>
          </a:xfrm>
          <a:prstGeom prst="rect">
            <a:avLst/>
          </a:prstGeom>
          <a:solidFill>
            <a:srgbClr val="ECECE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19" name="Google Shape;2119;p54"/>
          <p:cNvSpPr/>
          <p:nvPr/>
        </p:nvSpPr>
        <p:spPr>
          <a:xfrm>
            <a:off x="-5113275" y="-658345"/>
            <a:ext cx="5113200" cy="6277500"/>
          </a:xfrm>
          <a:prstGeom prst="rect">
            <a:avLst/>
          </a:prstGeom>
          <a:solidFill>
            <a:srgbClr val="ECECE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4 column — white">
  <p:cSld name="23: Title and text, with subtitle, 4 column — white">
    <p:spTree>
      <p:nvGrpSpPr>
        <p:cNvPr id="2120" name="Shape 2120"/>
        <p:cNvGrpSpPr/>
        <p:nvPr/>
      </p:nvGrpSpPr>
      <p:grpSpPr>
        <a:xfrm>
          <a:off x="0" y="0"/>
          <a:ext cx="0" cy="0"/>
          <a:chOff x="0" y="0"/>
          <a:chExt cx="0" cy="0"/>
        </a:xfrm>
      </p:grpSpPr>
      <p:sp>
        <p:nvSpPr>
          <p:cNvPr id="2121" name="Google Shape;2121;p55"/>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22" name="Google Shape;2122;p55"/>
          <p:cNvSpPr txBox="1"/>
          <p:nvPr>
            <p:ph idx="1" type="subTitle"/>
          </p:nvPr>
        </p:nvSpPr>
        <p:spPr>
          <a:xfrm>
            <a:off x="424450" y="756623"/>
            <a:ext cx="8384700" cy="283107"/>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800"/>
              </a:spcBef>
              <a:spcAft>
                <a:spcPts val="0"/>
              </a:spcAft>
              <a:buSzPts val="1500"/>
              <a:buNone/>
              <a:defRPr/>
            </a:lvl2pPr>
            <a:lvl3pPr lvl="2" algn="l">
              <a:lnSpc>
                <a:spcPct val="115000"/>
              </a:lnSpc>
              <a:spcBef>
                <a:spcPts val="800"/>
              </a:spcBef>
              <a:spcAft>
                <a:spcPts val="0"/>
              </a:spcAft>
              <a:buSzPts val="1500"/>
              <a:buNone/>
              <a:defRPr/>
            </a:lvl3pPr>
            <a:lvl4pPr lvl="3" algn="l">
              <a:lnSpc>
                <a:spcPct val="115000"/>
              </a:lnSpc>
              <a:spcBef>
                <a:spcPts val="800"/>
              </a:spcBef>
              <a:spcAft>
                <a:spcPts val="0"/>
              </a:spcAft>
              <a:buSzPts val="1500"/>
              <a:buNone/>
              <a:defRPr/>
            </a:lvl4pPr>
            <a:lvl5pPr lvl="4" algn="l">
              <a:lnSpc>
                <a:spcPct val="115000"/>
              </a:lnSpc>
              <a:spcBef>
                <a:spcPts val="800"/>
              </a:spcBef>
              <a:spcAft>
                <a:spcPts val="0"/>
              </a:spcAft>
              <a:buSzPts val="1500"/>
              <a:buNone/>
              <a:defRPr/>
            </a:lvl5pPr>
            <a:lvl6pPr lvl="5" algn="l">
              <a:lnSpc>
                <a:spcPct val="115000"/>
              </a:lnSpc>
              <a:spcBef>
                <a:spcPts val="800"/>
              </a:spcBef>
              <a:spcAft>
                <a:spcPts val="0"/>
              </a:spcAft>
              <a:buSzPts val="1500"/>
              <a:buNone/>
              <a:defRPr/>
            </a:lvl6pPr>
            <a:lvl7pPr lvl="6" algn="l">
              <a:lnSpc>
                <a:spcPct val="115000"/>
              </a:lnSpc>
              <a:spcBef>
                <a:spcPts val="800"/>
              </a:spcBef>
              <a:spcAft>
                <a:spcPts val="0"/>
              </a:spcAft>
              <a:buSzPts val="1500"/>
              <a:buNone/>
              <a:defRPr/>
            </a:lvl7pPr>
            <a:lvl8pPr lvl="7" algn="l">
              <a:lnSpc>
                <a:spcPct val="115000"/>
              </a:lnSpc>
              <a:spcBef>
                <a:spcPts val="800"/>
              </a:spcBef>
              <a:spcAft>
                <a:spcPts val="0"/>
              </a:spcAft>
              <a:buSzPts val="1500"/>
              <a:buNone/>
              <a:defRPr/>
            </a:lvl8pPr>
            <a:lvl9pPr lvl="8" algn="l">
              <a:lnSpc>
                <a:spcPct val="115000"/>
              </a:lnSpc>
              <a:spcBef>
                <a:spcPts val="800"/>
              </a:spcBef>
              <a:spcAft>
                <a:spcPts val="800"/>
              </a:spcAft>
              <a:buSzPts val="1500"/>
              <a:buNone/>
              <a:defRPr/>
            </a:lvl9pPr>
          </a:lstStyle>
          <a:p/>
        </p:txBody>
      </p:sp>
      <p:sp>
        <p:nvSpPr>
          <p:cNvPr id="2123" name="Google Shape;2123;p55"/>
          <p:cNvSpPr txBox="1"/>
          <p:nvPr>
            <p:ph idx="2" type="body"/>
          </p:nvPr>
        </p:nvSpPr>
        <p:spPr>
          <a:xfrm>
            <a:off x="420625" y="1152475"/>
            <a:ext cx="1993500" cy="36756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24" name="Google Shape;2124;p55"/>
          <p:cNvSpPr txBox="1"/>
          <p:nvPr>
            <p:ph idx="3" type="body"/>
          </p:nvPr>
        </p:nvSpPr>
        <p:spPr>
          <a:xfrm>
            <a:off x="2498575" y="1152475"/>
            <a:ext cx="2032500" cy="36756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25" name="Google Shape;2125;p55"/>
          <p:cNvSpPr txBox="1"/>
          <p:nvPr>
            <p:ph idx="4" type="body"/>
          </p:nvPr>
        </p:nvSpPr>
        <p:spPr>
          <a:xfrm>
            <a:off x="4692750" y="1152475"/>
            <a:ext cx="1993500" cy="36756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26" name="Google Shape;2126;p55"/>
          <p:cNvSpPr txBox="1"/>
          <p:nvPr>
            <p:ph idx="5" type="body"/>
          </p:nvPr>
        </p:nvSpPr>
        <p:spPr>
          <a:xfrm>
            <a:off x="6770690" y="1152475"/>
            <a:ext cx="2073300" cy="36756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4 column with dividers — white">
  <p:cSld name="23: Title and text, 4 column with dividers — white">
    <p:spTree>
      <p:nvGrpSpPr>
        <p:cNvPr id="2127" name="Shape 2127"/>
        <p:cNvGrpSpPr/>
        <p:nvPr/>
      </p:nvGrpSpPr>
      <p:grpSpPr>
        <a:xfrm>
          <a:off x="0" y="0"/>
          <a:ext cx="0" cy="0"/>
          <a:chOff x="0" y="0"/>
          <a:chExt cx="0" cy="0"/>
        </a:xfrm>
      </p:grpSpPr>
      <p:sp>
        <p:nvSpPr>
          <p:cNvPr id="2128" name="Google Shape;2128;p56"/>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29" name="Google Shape;2129;p56"/>
          <p:cNvSpPr txBox="1"/>
          <p:nvPr>
            <p:ph idx="1" type="body"/>
          </p:nvPr>
        </p:nvSpPr>
        <p:spPr>
          <a:xfrm>
            <a:off x="420625" y="994550"/>
            <a:ext cx="1993500" cy="38334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30" name="Google Shape;2130;p56"/>
          <p:cNvSpPr txBox="1"/>
          <p:nvPr>
            <p:ph idx="2" type="body"/>
          </p:nvPr>
        </p:nvSpPr>
        <p:spPr>
          <a:xfrm>
            <a:off x="2498577" y="994550"/>
            <a:ext cx="2032500" cy="38334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2131" name="Google Shape;2131;p56"/>
          <p:cNvCxnSpPr/>
          <p:nvPr/>
        </p:nvCxnSpPr>
        <p:spPr>
          <a:xfrm>
            <a:off x="2478218" y="1245696"/>
            <a:ext cx="0" cy="3300900"/>
          </a:xfrm>
          <a:prstGeom prst="straightConnector1">
            <a:avLst/>
          </a:prstGeom>
          <a:noFill/>
          <a:ln cap="flat" cmpd="sng" w="38100">
            <a:solidFill>
              <a:schemeClr val="accent1"/>
            </a:solidFill>
            <a:prstDash val="solid"/>
            <a:round/>
            <a:headEnd len="sm" w="sm" type="none"/>
            <a:tailEnd len="sm" w="sm" type="none"/>
          </a:ln>
        </p:spPr>
      </p:cxnSp>
      <p:cxnSp>
        <p:nvCxnSpPr>
          <p:cNvPr id="2132" name="Google Shape;2132;p56"/>
          <p:cNvCxnSpPr/>
          <p:nvPr/>
        </p:nvCxnSpPr>
        <p:spPr>
          <a:xfrm>
            <a:off x="4621048" y="1245696"/>
            <a:ext cx="0" cy="3300900"/>
          </a:xfrm>
          <a:prstGeom prst="straightConnector1">
            <a:avLst/>
          </a:prstGeom>
          <a:noFill/>
          <a:ln cap="flat" cmpd="sng" w="38100">
            <a:solidFill>
              <a:schemeClr val="accent1"/>
            </a:solidFill>
            <a:prstDash val="solid"/>
            <a:round/>
            <a:headEnd len="sm" w="sm" type="none"/>
            <a:tailEnd len="sm" w="sm" type="none"/>
          </a:ln>
        </p:spPr>
      </p:cxnSp>
      <p:sp>
        <p:nvSpPr>
          <p:cNvPr id="2133" name="Google Shape;2133;p56"/>
          <p:cNvSpPr txBox="1"/>
          <p:nvPr>
            <p:ph idx="3" type="body"/>
          </p:nvPr>
        </p:nvSpPr>
        <p:spPr>
          <a:xfrm>
            <a:off x="4692755" y="994550"/>
            <a:ext cx="1993500" cy="3833400"/>
          </a:xfrm>
          <a:prstGeom prst="rect">
            <a:avLst/>
          </a:prstGeom>
          <a:noFill/>
          <a:ln>
            <a:noFill/>
          </a:ln>
        </p:spPr>
        <p:txBody>
          <a:bodyPr anchorCtr="0" anchor="t" bIns="0" lIns="13715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34" name="Google Shape;2134;p56"/>
          <p:cNvSpPr txBox="1"/>
          <p:nvPr>
            <p:ph idx="4" type="body"/>
          </p:nvPr>
        </p:nvSpPr>
        <p:spPr>
          <a:xfrm>
            <a:off x="6770698" y="994550"/>
            <a:ext cx="2073300" cy="38334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2135" name="Google Shape;2135;p56"/>
          <p:cNvCxnSpPr/>
          <p:nvPr/>
        </p:nvCxnSpPr>
        <p:spPr>
          <a:xfrm>
            <a:off x="6750348" y="1245696"/>
            <a:ext cx="0" cy="33009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x2 with dividers — white">
  <p:cSld name="23: Title and text, 2x2 with dividers — white">
    <p:spTree>
      <p:nvGrpSpPr>
        <p:cNvPr id="2136" name="Shape 2136"/>
        <p:cNvGrpSpPr/>
        <p:nvPr/>
      </p:nvGrpSpPr>
      <p:grpSpPr>
        <a:xfrm>
          <a:off x="0" y="0"/>
          <a:ext cx="0" cy="0"/>
          <a:chOff x="0" y="0"/>
          <a:chExt cx="0" cy="0"/>
        </a:xfrm>
      </p:grpSpPr>
      <p:sp>
        <p:nvSpPr>
          <p:cNvPr id="2137" name="Google Shape;2137;p57"/>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38" name="Google Shape;2138;p57"/>
          <p:cNvSpPr txBox="1"/>
          <p:nvPr>
            <p:ph idx="1" type="body"/>
          </p:nvPr>
        </p:nvSpPr>
        <p:spPr>
          <a:xfrm>
            <a:off x="420625" y="994550"/>
            <a:ext cx="4105500" cy="18066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39" name="Google Shape;2139;p57"/>
          <p:cNvSpPr txBox="1"/>
          <p:nvPr>
            <p:ph idx="2" type="body"/>
          </p:nvPr>
        </p:nvSpPr>
        <p:spPr>
          <a:xfrm>
            <a:off x="4617725" y="994550"/>
            <a:ext cx="4188000" cy="18066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2140" name="Google Shape;2140;p57"/>
          <p:cNvCxnSpPr/>
          <p:nvPr/>
        </p:nvCxnSpPr>
        <p:spPr>
          <a:xfrm>
            <a:off x="4576623" y="1112895"/>
            <a:ext cx="0" cy="1555800"/>
          </a:xfrm>
          <a:prstGeom prst="straightConnector1">
            <a:avLst/>
          </a:prstGeom>
          <a:noFill/>
          <a:ln cap="flat" cmpd="sng" w="38100">
            <a:solidFill>
              <a:schemeClr val="accent1"/>
            </a:solidFill>
            <a:prstDash val="solid"/>
            <a:round/>
            <a:headEnd len="sm" w="sm" type="none"/>
            <a:tailEnd len="sm" w="sm" type="none"/>
          </a:ln>
        </p:spPr>
      </p:cxnSp>
      <p:sp>
        <p:nvSpPr>
          <p:cNvPr id="2141" name="Google Shape;2141;p57"/>
          <p:cNvSpPr txBox="1"/>
          <p:nvPr>
            <p:ph idx="3" type="body"/>
          </p:nvPr>
        </p:nvSpPr>
        <p:spPr>
          <a:xfrm>
            <a:off x="420625" y="3021326"/>
            <a:ext cx="4105500" cy="1806600"/>
          </a:xfrm>
          <a:prstGeom prst="rect">
            <a:avLst/>
          </a:prstGeom>
          <a:noFill/>
          <a:ln>
            <a:noFill/>
          </a:ln>
        </p:spPr>
        <p:txBody>
          <a:bodyPr anchorCtr="0" anchor="t" bIns="0" lIns="0" spcFirstLastPara="1" rIns="68575"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sp>
        <p:nvSpPr>
          <p:cNvPr id="2142" name="Google Shape;2142;p57"/>
          <p:cNvSpPr txBox="1"/>
          <p:nvPr>
            <p:ph idx="4" type="body"/>
          </p:nvPr>
        </p:nvSpPr>
        <p:spPr>
          <a:xfrm>
            <a:off x="4617725" y="3021326"/>
            <a:ext cx="4188000" cy="1806600"/>
          </a:xfrm>
          <a:prstGeom prst="rect">
            <a:avLst/>
          </a:prstGeom>
          <a:noFill/>
          <a:ln>
            <a:noFill/>
          </a:ln>
        </p:spPr>
        <p:txBody>
          <a:bodyPr anchorCtr="0" anchor="t" bIns="0" lIns="13715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400"/>
              </a:spcBef>
              <a:spcAft>
                <a:spcPts val="0"/>
              </a:spcAft>
              <a:buSzPts val="1200"/>
              <a:buChar char="○"/>
              <a:defRPr sz="1600"/>
            </a:lvl2pPr>
            <a:lvl3pPr indent="-304800" lvl="2" marL="1371600" algn="l">
              <a:lnSpc>
                <a:spcPct val="115000"/>
              </a:lnSpc>
              <a:spcBef>
                <a:spcPts val="400"/>
              </a:spcBef>
              <a:spcAft>
                <a:spcPts val="0"/>
              </a:spcAft>
              <a:buSzPts val="1200"/>
              <a:buChar char="■"/>
              <a:defRPr sz="1600"/>
            </a:lvl3pPr>
            <a:lvl4pPr indent="-304800" lvl="3" marL="1828800" algn="l">
              <a:lnSpc>
                <a:spcPct val="115000"/>
              </a:lnSpc>
              <a:spcBef>
                <a:spcPts val="400"/>
              </a:spcBef>
              <a:spcAft>
                <a:spcPts val="0"/>
              </a:spcAft>
              <a:buSzPts val="1200"/>
              <a:buChar char="●"/>
              <a:defRPr sz="1600"/>
            </a:lvl4pPr>
            <a:lvl5pPr indent="-304800" lvl="4" marL="2286000" algn="l">
              <a:lnSpc>
                <a:spcPct val="115000"/>
              </a:lnSpc>
              <a:spcBef>
                <a:spcPts val="400"/>
              </a:spcBef>
              <a:spcAft>
                <a:spcPts val="0"/>
              </a:spcAft>
              <a:buSzPts val="1200"/>
              <a:buChar char="○"/>
              <a:defRPr sz="1600"/>
            </a:lvl5pPr>
            <a:lvl6pPr indent="-304800" lvl="5" marL="2743200" algn="l">
              <a:lnSpc>
                <a:spcPct val="115000"/>
              </a:lnSpc>
              <a:spcBef>
                <a:spcPts val="400"/>
              </a:spcBef>
              <a:spcAft>
                <a:spcPts val="0"/>
              </a:spcAft>
              <a:buSzPts val="1200"/>
              <a:buChar char="■"/>
              <a:defRPr sz="1600"/>
            </a:lvl6pPr>
            <a:lvl7pPr indent="-304800" lvl="6" marL="3200400" algn="l">
              <a:lnSpc>
                <a:spcPct val="115000"/>
              </a:lnSpc>
              <a:spcBef>
                <a:spcPts val="400"/>
              </a:spcBef>
              <a:spcAft>
                <a:spcPts val="0"/>
              </a:spcAft>
              <a:buSzPts val="1200"/>
              <a:buChar char="●"/>
              <a:defRPr sz="1600"/>
            </a:lvl7pPr>
            <a:lvl8pPr indent="-304800" lvl="7" marL="3657600" algn="l">
              <a:lnSpc>
                <a:spcPct val="115000"/>
              </a:lnSpc>
              <a:spcBef>
                <a:spcPts val="400"/>
              </a:spcBef>
              <a:spcAft>
                <a:spcPts val="0"/>
              </a:spcAft>
              <a:buSzPts val="1200"/>
              <a:buChar char="○"/>
              <a:defRPr sz="1600"/>
            </a:lvl8pPr>
            <a:lvl9pPr indent="-304800" lvl="8" marL="4114800" algn="l">
              <a:lnSpc>
                <a:spcPct val="115000"/>
              </a:lnSpc>
              <a:spcBef>
                <a:spcPts val="400"/>
              </a:spcBef>
              <a:spcAft>
                <a:spcPts val="400"/>
              </a:spcAft>
              <a:buSzPts val="1200"/>
              <a:buChar char="■"/>
              <a:defRPr sz="1600"/>
            </a:lvl9pPr>
          </a:lstStyle>
          <a:p/>
        </p:txBody>
      </p:sp>
      <p:cxnSp>
        <p:nvCxnSpPr>
          <p:cNvPr id="2143" name="Google Shape;2143;p57"/>
          <p:cNvCxnSpPr/>
          <p:nvPr/>
        </p:nvCxnSpPr>
        <p:spPr>
          <a:xfrm>
            <a:off x="4576623" y="3139672"/>
            <a:ext cx="0" cy="15558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and image layout options divider (choose from following templates →)">
  <p:cSld name="23: Title, text and image layout options divider (choose from following templates →)">
    <p:bg>
      <p:bgPr>
        <a:solidFill>
          <a:schemeClr val="lt2"/>
        </a:solidFill>
      </p:bgPr>
    </p:bg>
    <p:spTree>
      <p:nvGrpSpPr>
        <p:cNvPr id="2144" name="Shape 2144"/>
        <p:cNvGrpSpPr/>
        <p:nvPr/>
      </p:nvGrpSpPr>
      <p:grpSpPr>
        <a:xfrm>
          <a:off x="0" y="0"/>
          <a:ext cx="0" cy="0"/>
          <a:chOff x="0" y="0"/>
          <a:chExt cx="0" cy="0"/>
        </a:xfrm>
      </p:grpSpPr>
      <p:sp>
        <p:nvSpPr>
          <p:cNvPr id="2145" name="Google Shape;2145;p58"/>
          <p:cNvSpPr txBox="1"/>
          <p:nvPr/>
        </p:nvSpPr>
        <p:spPr>
          <a:xfrm>
            <a:off x="2411725" y="1065360"/>
            <a:ext cx="6288300" cy="2991588"/>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chemeClr val="dk1"/>
                </a:highlight>
                <a:latin typeface="Arial"/>
                <a:ea typeface="Arial"/>
                <a:cs typeface="Arial"/>
                <a:sym typeface="Arial"/>
              </a:rPr>
              <a:t>Title, text and image layout options</a:t>
            </a:r>
            <a:endParaRPr b="1" sz="7200">
              <a:solidFill>
                <a:srgbClr val="FFFFFF"/>
              </a:solidFill>
              <a:highlight>
                <a:schemeClr val="dk1"/>
              </a:highlight>
              <a:latin typeface="Arial"/>
              <a:ea typeface="Arial"/>
              <a:cs typeface="Arial"/>
              <a:sym typeface="Arial"/>
            </a:endParaRPr>
          </a:p>
        </p:txBody>
      </p:sp>
      <p:sp>
        <p:nvSpPr>
          <p:cNvPr id="2146" name="Google Shape;2146;p58"/>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p:cSld name="23: Title, text, photo, 1 column">
    <p:spTree>
      <p:nvGrpSpPr>
        <p:cNvPr id="2147" name="Shape 2147"/>
        <p:cNvGrpSpPr/>
        <p:nvPr/>
      </p:nvGrpSpPr>
      <p:grpSpPr>
        <a:xfrm>
          <a:off x="0" y="0"/>
          <a:ext cx="0" cy="0"/>
          <a:chOff x="0" y="0"/>
          <a:chExt cx="0" cy="0"/>
        </a:xfrm>
      </p:grpSpPr>
      <p:sp>
        <p:nvSpPr>
          <p:cNvPr id="2148" name="Google Shape;2148;p59"/>
          <p:cNvSpPr/>
          <p:nvPr>
            <p:ph idx="2" type="pic"/>
          </p:nvPr>
        </p:nvSpPr>
        <p:spPr>
          <a:xfrm>
            <a:off x="9225" y="-9225"/>
            <a:ext cx="9144000" cy="2429400"/>
          </a:xfrm>
          <a:prstGeom prst="rect">
            <a:avLst/>
          </a:prstGeom>
          <a:solidFill>
            <a:schemeClr val="lt2"/>
          </a:solidFill>
          <a:ln>
            <a:noFill/>
          </a:ln>
        </p:spPr>
      </p:sp>
      <p:pic>
        <p:nvPicPr>
          <p:cNvPr descr="ASU_Horiz_RGB_Digital_MaroonGold.png" id="2149" name="Google Shape;2149;p5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150" name="Google Shape;2150;p59"/>
          <p:cNvSpPr txBox="1"/>
          <p:nvPr>
            <p:ph type="title"/>
          </p:nvPr>
        </p:nvSpPr>
        <p:spPr>
          <a:xfrm>
            <a:off x="1384050" y="1725450"/>
            <a:ext cx="6412800" cy="3102600"/>
          </a:xfrm>
          <a:prstGeom prst="rect">
            <a:avLst/>
          </a:prstGeom>
          <a:solidFill>
            <a:schemeClr val="lt1"/>
          </a:solidFill>
          <a:ln>
            <a:noFill/>
          </a:ln>
        </p:spPr>
        <p:txBody>
          <a:bodyPr anchorCtr="0" anchor="t" bIns="171450" lIns="137150" spcFirstLastPara="1" rIns="171450" wrap="square" tIns="17145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51" name="Google Shape;2151;p59"/>
          <p:cNvSpPr txBox="1"/>
          <p:nvPr>
            <p:ph idx="1" type="body"/>
          </p:nvPr>
        </p:nvSpPr>
        <p:spPr>
          <a:xfrm>
            <a:off x="1572775" y="2482075"/>
            <a:ext cx="5971200" cy="23460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23: Title, text, photo, left">
    <p:spTree>
      <p:nvGrpSpPr>
        <p:cNvPr id="2152" name="Shape 2152"/>
        <p:cNvGrpSpPr/>
        <p:nvPr/>
      </p:nvGrpSpPr>
      <p:grpSpPr>
        <a:xfrm>
          <a:off x="0" y="0"/>
          <a:ext cx="0" cy="0"/>
          <a:chOff x="0" y="0"/>
          <a:chExt cx="0" cy="0"/>
        </a:xfrm>
      </p:grpSpPr>
      <p:sp>
        <p:nvSpPr>
          <p:cNvPr id="2153" name="Google Shape;2153;p60"/>
          <p:cNvSpPr txBox="1"/>
          <p:nvPr>
            <p:ph type="title"/>
          </p:nvPr>
        </p:nvSpPr>
        <p:spPr>
          <a:xfrm>
            <a:off x="420625" y="320050"/>
            <a:ext cx="4206300" cy="567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54" name="Google Shape;2154;p60"/>
          <p:cNvSpPr txBox="1"/>
          <p:nvPr>
            <p:ph idx="1" type="body"/>
          </p:nvPr>
        </p:nvSpPr>
        <p:spPr>
          <a:xfrm>
            <a:off x="420900" y="1356375"/>
            <a:ext cx="3776100" cy="34716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155" name="Google Shape;2155;p60"/>
          <p:cNvSpPr/>
          <p:nvPr>
            <p:ph idx="2" type="pic"/>
          </p:nvPr>
        </p:nvSpPr>
        <p:spPr>
          <a:xfrm>
            <a:off x="5038350" y="0"/>
            <a:ext cx="4105800" cy="5143500"/>
          </a:xfrm>
          <a:prstGeom prst="rect">
            <a:avLst/>
          </a:prstGeom>
          <a:solidFill>
            <a:schemeClr val="lt2"/>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23: Title, text, photo, right">
    <p:spTree>
      <p:nvGrpSpPr>
        <p:cNvPr id="2156" name="Shape 2156"/>
        <p:cNvGrpSpPr/>
        <p:nvPr/>
      </p:nvGrpSpPr>
      <p:grpSpPr>
        <a:xfrm>
          <a:off x="0" y="0"/>
          <a:ext cx="0" cy="0"/>
          <a:chOff x="0" y="0"/>
          <a:chExt cx="0" cy="0"/>
        </a:xfrm>
      </p:grpSpPr>
      <p:sp>
        <p:nvSpPr>
          <p:cNvPr id="2157" name="Google Shape;2157;p61"/>
          <p:cNvSpPr txBox="1"/>
          <p:nvPr>
            <p:ph type="title"/>
          </p:nvPr>
        </p:nvSpPr>
        <p:spPr>
          <a:xfrm>
            <a:off x="5038350" y="320050"/>
            <a:ext cx="3767400" cy="567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158" name="Google Shape;2158;p61"/>
          <p:cNvSpPr/>
          <p:nvPr>
            <p:ph idx="2" type="pic"/>
          </p:nvPr>
        </p:nvSpPr>
        <p:spPr>
          <a:xfrm>
            <a:off x="0" y="0"/>
            <a:ext cx="4572000" cy="5143500"/>
          </a:xfrm>
          <a:prstGeom prst="rect">
            <a:avLst/>
          </a:prstGeom>
          <a:solidFill>
            <a:schemeClr val="lt2"/>
          </a:solidFill>
          <a:ln>
            <a:noFill/>
          </a:ln>
        </p:spPr>
      </p:sp>
      <p:sp>
        <p:nvSpPr>
          <p:cNvPr id="2159" name="Google Shape;2159;p61"/>
          <p:cNvSpPr txBox="1"/>
          <p:nvPr>
            <p:ph idx="1" type="body"/>
          </p:nvPr>
        </p:nvSpPr>
        <p:spPr>
          <a:xfrm>
            <a:off x="5038275" y="1420950"/>
            <a:ext cx="3767400" cy="3407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 gold">
  <p:cSld name="23: Title, text, photo, left — gold">
    <p:spTree>
      <p:nvGrpSpPr>
        <p:cNvPr id="2160" name="Shape 2160"/>
        <p:cNvGrpSpPr/>
        <p:nvPr/>
      </p:nvGrpSpPr>
      <p:grpSpPr>
        <a:xfrm>
          <a:off x="0" y="0"/>
          <a:ext cx="0" cy="0"/>
          <a:chOff x="0" y="0"/>
          <a:chExt cx="0" cy="0"/>
        </a:xfrm>
      </p:grpSpPr>
      <p:sp>
        <p:nvSpPr>
          <p:cNvPr id="2161" name="Google Shape;2161;p62"/>
          <p:cNvSpPr txBox="1"/>
          <p:nvPr>
            <p:ph type="title"/>
          </p:nvPr>
        </p:nvSpPr>
        <p:spPr>
          <a:xfrm>
            <a:off x="420625" y="320050"/>
            <a:ext cx="3776400" cy="944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162" name="Google Shape;2162;p62"/>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63" name="Google Shape;2163;p62"/>
          <p:cNvSpPr txBox="1"/>
          <p:nvPr>
            <p:ph idx="1" type="body"/>
          </p:nvPr>
        </p:nvSpPr>
        <p:spPr>
          <a:xfrm>
            <a:off x="420900" y="1356375"/>
            <a:ext cx="3776400" cy="34716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164" name="Google Shape;2164;p62"/>
          <p:cNvSpPr/>
          <p:nvPr>
            <p:ph idx="2" type="pic"/>
          </p:nvPr>
        </p:nvSpPr>
        <p:spPr>
          <a:xfrm>
            <a:off x="5038350" y="484924"/>
            <a:ext cx="3767100" cy="4160100"/>
          </a:xfrm>
          <a:prstGeom prst="rect">
            <a:avLst/>
          </a:prstGeom>
          <a:solidFill>
            <a:schemeClr val="lt2"/>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1_23: Title, text, photo, right — gold">
    <p:spTree>
      <p:nvGrpSpPr>
        <p:cNvPr id="2165" name="Shape 2165"/>
        <p:cNvGrpSpPr/>
        <p:nvPr/>
      </p:nvGrpSpPr>
      <p:grpSpPr>
        <a:xfrm>
          <a:off x="0" y="0"/>
          <a:ext cx="0" cy="0"/>
          <a:chOff x="0" y="0"/>
          <a:chExt cx="0" cy="0"/>
        </a:xfrm>
      </p:grpSpPr>
      <p:sp>
        <p:nvSpPr>
          <p:cNvPr id="2166" name="Google Shape;2166;p63"/>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67" name="Google Shape;2167;p63"/>
          <p:cNvSpPr txBox="1"/>
          <p:nvPr>
            <p:ph type="title"/>
          </p:nvPr>
        </p:nvSpPr>
        <p:spPr>
          <a:xfrm>
            <a:off x="4617725" y="619075"/>
            <a:ext cx="4078200" cy="65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168" name="Google Shape;2168;p63"/>
          <p:cNvSpPr txBox="1"/>
          <p:nvPr>
            <p:ph idx="1" type="body"/>
          </p:nvPr>
        </p:nvSpPr>
        <p:spPr>
          <a:xfrm>
            <a:off x="4608650" y="1420975"/>
            <a:ext cx="4078200" cy="3407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169" name="Google Shape;2169;p63"/>
          <p:cNvSpPr/>
          <p:nvPr>
            <p:ph idx="2" type="pic"/>
          </p:nvPr>
        </p:nvSpPr>
        <p:spPr>
          <a:xfrm>
            <a:off x="420625" y="724025"/>
            <a:ext cx="2935200" cy="3921600"/>
          </a:xfrm>
          <a:prstGeom prst="rect">
            <a:avLst/>
          </a:prstGeom>
          <a:solidFill>
            <a:schemeClr val="lt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for list or steps">
  <p:cSld name="23: Title, text, photo, for list or steps">
    <p:spTree>
      <p:nvGrpSpPr>
        <p:cNvPr id="2170" name="Shape 2170"/>
        <p:cNvGrpSpPr/>
        <p:nvPr/>
      </p:nvGrpSpPr>
      <p:grpSpPr>
        <a:xfrm>
          <a:off x="0" y="0"/>
          <a:ext cx="0" cy="0"/>
          <a:chOff x="0" y="0"/>
          <a:chExt cx="0" cy="0"/>
        </a:xfrm>
      </p:grpSpPr>
      <p:sp>
        <p:nvSpPr>
          <p:cNvPr id="2171" name="Google Shape;2171;p64"/>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72" name="Google Shape;2172;p64"/>
          <p:cNvSpPr txBox="1"/>
          <p:nvPr>
            <p:ph type="title"/>
          </p:nvPr>
        </p:nvSpPr>
        <p:spPr>
          <a:xfrm>
            <a:off x="4617725" y="619075"/>
            <a:ext cx="4078200" cy="654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173" name="Google Shape;2173;p64"/>
          <p:cNvSpPr txBox="1"/>
          <p:nvPr>
            <p:ph idx="1" type="body"/>
          </p:nvPr>
        </p:nvSpPr>
        <p:spPr>
          <a:xfrm>
            <a:off x="4608650" y="1420975"/>
            <a:ext cx="4078200" cy="6090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174" name="Google Shape;2174;p64"/>
          <p:cNvSpPr/>
          <p:nvPr>
            <p:ph idx="2" type="pic"/>
          </p:nvPr>
        </p:nvSpPr>
        <p:spPr>
          <a:xfrm>
            <a:off x="420625" y="724025"/>
            <a:ext cx="2935200" cy="3921600"/>
          </a:xfrm>
          <a:prstGeom prst="rect">
            <a:avLst/>
          </a:prstGeom>
          <a:solidFill>
            <a:schemeClr val="lt2"/>
          </a:solidFill>
          <a:ln>
            <a:noFill/>
          </a:ln>
        </p:spPr>
      </p:sp>
      <p:sp>
        <p:nvSpPr>
          <p:cNvPr id="2175" name="Google Shape;2175;p64"/>
          <p:cNvSpPr txBox="1"/>
          <p:nvPr>
            <p:ph idx="3" type="body"/>
          </p:nvPr>
        </p:nvSpPr>
        <p:spPr>
          <a:xfrm>
            <a:off x="4617725" y="2124300"/>
            <a:ext cx="300000" cy="300000"/>
          </a:xfrm>
          <a:prstGeom prst="rect">
            <a:avLst/>
          </a:prstGeom>
          <a:noFill/>
          <a:ln>
            <a:noFill/>
          </a:ln>
        </p:spPr>
        <p:txBody>
          <a:bodyPr anchorCtr="0" anchor="ctr" bIns="0" lIns="0" spcFirstLastPara="1" rIns="0" wrap="square" tIns="0">
            <a:noAutofit/>
          </a:bodyPr>
          <a:lstStyle>
            <a:lvl1pPr indent="-266700" lvl="0" marL="457200" algn="ctr">
              <a:lnSpc>
                <a:spcPct val="100000"/>
              </a:lnSpc>
              <a:spcBef>
                <a:spcPts val="0"/>
              </a:spcBef>
              <a:spcAft>
                <a:spcPts val="0"/>
              </a:spcAft>
              <a:buSzPts val="600"/>
              <a:buChar char="●"/>
              <a:defRPr b="1" sz="800"/>
            </a:lvl1pPr>
            <a:lvl2pPr indent="-266700" lvl="1" marL="914400" algn="ctr">
              <a:lnSpc>
                <a:spcPct val="100000"/>
              </a:lnSpc>
              <a:spcBef>
                <a:spcPts val="800"/>
              </a:spcBef>
              <a:spcAft>
                <a:spcPts val="0"/>
              </a:spcAft>
              <a:buSzPts val="600"/>
              <a:buChar char="○"/>
              <a:defRPr b="1" sz="800"/>
            </a:lvl2pPr>
            <a:lvl3pPr indent="-266700" lvl="2" marL="1371600" algn="ctr">
              <a:lnSpc>
                <a:spcPct val="100000"/>
              </a:lnSpc>
              <a:spcBef>
                <a:spcPts val="800"/>
              </a:spcBef>
              <a:spcAft>
                <a:spcPts val="0"/>
              </a:spcAft>
              <a:buSzPts val="600"/>
              <a:buChar char="■"/>
              <a:defRPr b="1" sz="800"/>
            </a:lvl3pPr>
            <a:lvl4pPr indent="-266700" lvl="3" marL="1828800" algn="ctr">
              <a:lnSpc>
                <a:spcPct val="100000"/>
              </a:lnSpc>
              <a:spcBef>
                <a:spcPts val="800"/>
              </a:spcBef>
              <a:spcAft>
                <a:spcPts val="0"/>
              </a:spcAft>
              <a:buSzPts val="600"/>
              <a:buChar char="●"/>
              <a:defRPr b="1" sz="800"/>
            </a:lvl4pPr>
            <a:lvl5pPr indent="-266700" lvl="4" marL="2286000" algn="ctr">
              <a:lnSpc>
                <a:spcPct val="100000"/>
              </a:lnSpc>
              <a:spcBef>
                <a:spcPts val="800"/>
              </a:spcBef>
              <a:spcAft>
                <a:spcPts val="0"/>
              </a:spcAft>
              <a:buSzPts val="600"/>
              <a:buChar char="○"/>
              <a:defRPr b="1" sz="800"/>
            </a:lvl5pPr>
            <a:lvl6pPr indent="-266700" lvl="5" marL="2743200" algn="ctr">
              <a:lnSpc>
                <a:spcPct val="100000"/>
              </a:lnSpc>
              <a:spcBef>
                <a:spcPts val="800"/>
              </a:spcBef>
              <a:spcAft>
                <a:spcPts val="0"/>
              </a:spcAft>
              <a:buSzPts val="600"/>
              <a:buChar char="■"/>
              <a:defRPr b="1" sz="800"/>
            </a:lvl6pPr>
            <a:lvl7pPr indent="-266700" lvl="6" marL="3200400" algn="ctr">
              <a:lnSpc>
                <a:spcPct val="100000"/>
              </a:lnSpc>
              <a:spcBef>
                <a:spcPts val="800"/>
              </a:spcBef>
              <a:spcAft>
                <a:spcPts val="0"/>
              </a:spcAft>
              <a:buSzPts val="600"/>
              <a:buChar char="●"/>
              <a:defRPr b="1" sz="800"/>
            </a:lvl7pPr>
            <a:lvl8pPr indent="-266700" lvl="7" marL="3657600" algn="ctr">
              <a:lnSpc>
                <a:spcPct val="100000"/>
              </a:lnSpc>
              <a:spcBef>
                <a:spcPts val="800"/>
              </a:spcBef>
              <a:spcAft>
                <a:spcPts val="0"/>
              </a:spcAft>
              <a:buSzPts val="600"/>
              <a:buChar char="○"/>
              <a:defRPr b="1" sz="800"/>
            </a:lvl8pPr>
            <a:lvl9pPr indent="-266700" lvl="8" marL="4114800" algn="ctr">
              <a:lnSpc>
                <a:spcPct val="100000"/>
              </a:lnSpc>
              <a:spcBef>
                <a:spcPts val="800"/>
              </a:spcBef>
              <a:spcAft>
                <a:spcPts val="800"/>
              </a:spcAft>
              <a:buSzPts val="600"/>
              <a:buChar char="■"/>
              <a:defRPr b="1" sz="800"/>
            </a:lvl9pPr>
          </a:lstStyle>
          <a:p/>
        </p:txBody>
      </p:sp>
      <p:sp>
        <p:nvSpPr>
          <p:cNvPr id="2176" name="Google Shape;2176;p64"/>
          <p:cNvSpPr/>
          <p:nvPr/>
        </p:nvSpPr>
        <p:spPr>
          <a:xfrm>
            <a:off x="4617734" y="2127658"/>
            <a:ext cx="300000" cy="300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rgbClr val="191919"/>
              </a:solidFill>
              <a:latin typeface="Calibri"/>
              <a:ea typeface="Calibri"/>
              <a:cs typeface="Calibri"/>
              <a:sym typeface="Calibri"/>
            </a:endParaRPr>
          </a:p>
        </p:txBody>
      </p:sp>
      <p:sp>
        <p:nvSpPr>
          <p:cNvPr id="2177" name="Google Shape;2177;p64"/>
          <p:cNvSpPr txBox="1"/>
          <p:nvPr>
            <p:ph idx="4" type="subTitle"/>
          </p:nvPr>
        </p:nvSpPr>
        <p:spPr>
          <a:xfrm>
            <a:off x="5084025" y="2147551"/>
            <a:ext cx="3621300" cy="13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sz="1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78" name="Google Shape;2178;p64"/>
          <p:cNvSpPr txBox="1"/>
          <p:nvPr>
            <p:ph idx="5" type="body"/>
          </p:nvPr>
        </p:nvSpPr>
        <p:spPr>
          <a:xfrm>
            <a:off x="5093325" y="2368977"/>
            <a:ext cx="3602700" cy="13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179" name="Google Shape;2179;p64"/>
          <p:cNvSpPr txBox="1"/>
          <p:nvPr>
            <p:ph idx="6" type="body"/>
          </p:nvPr>
        </p:nvSpPr>
        <p:spPr>
          <a:xfrm>
            <a:off x="4613025" y="2710375"/>
            <a:ext cx="300000" cy="300000"/>
          </a:xfrm>
          <a:prstGeom prst="rect">
            <a:avLst/>
          </a:prstGeom>
          <a:noFill/>
          <a:ln>
            <a:noFill/>
          </a:ln>
        </p:spPr>
        <p:txBody>
          <a:bodyPr anchorCtr="0" anchor="ctr" bIns="0" lIns="0" spcFirstLastPara="1" rIns="0" wrap="square" tIns="0">
            <a:noAutofit/>
          </a:bodyPr>
          <a:lstStyle>
            <a:lvl1pPr indent="-266700" lvl="0" marL="457200" algn="ctr">
              <a:lnSpc>
                <a:spcPct val="100000"/>
              </a:lnSpc>
              <a:spcBef>
                <a:spcPts val="0"/>
              </a:spcBef>
              <a:spcAft>
                <a:spcPts val="0"/>
              </a:spcAft>
              <a:buSzPts val="600"/>
              <a:buChar char="●"/>
              <a:defRPr b="1" sz="800"/>
            </a:lvl1pPr>
            <a:lvl2pPr indent="-266700" lvl="1" marL="914400" algn="ctr">
              <a:lnSpc>
                <a:spcPct val="100000"/>
              </a:lnSpc>
              <a:spcBef>
                <a:spcPts val="800"/>
              </a:spcBef>
              <a:spcAft>
                <a:spcPts val="0"/>
              </a:spcAft>
              <a:buSzPts val="600"/>
              <a:buChar char="○"/>
              <a:defRPr b="1" sz="800"/>
            </a:lvl2pPr>
            <a:lvl3pPr indent="-266700" lvl="2" marL="1371600" algn="ctr">
              <a:lnSpc>
                <a:spcPct val="100000"/>
              </a:lnSpc>
              <a:spcBef>
                <a:spcPts val="800"/>
              </a:spcBef>
              <a:spcAft>
                <a:spcPts val="0"/>
              </a:spcAft>
              <a:buSzPts val="600"/>
              <a:buChar char="■"/>
              <a:defRPr b="1" sz="800"/>
            </a:lvl3pPr>
            <a:lvl4pPr indent="-266700" lvl="3" marL="1828800" algn="ctr">
              <a:lnSpc>
                <a:spcPct val="100000"/>
              </a:lnSpc>
              <a:spcBef>
                <a:spcPts val="800"/>
              </a:spcBef>
              <a:spcAft>
                <a:spcPts val="0"/>
              </a:spcAft>
              <a:buSzPts val="600"/>
              <a:buChar char="●"/>
              <a:defRPr b="1" sz="800"/>
            </a:lvl4pPr>
            <a:lvl5pPr indent="-266700" lvl="4" marL="2286000" algn="ctr">
              <a:lnSpc>
                <a:spcPct val="100000"/>
              </a:lnSpc>
              <a:spcBef>
                <a:spcPts val="800"/>
              </a:spcBef>
              <a:spcAft>
                <a:spcPts val="0"/>
              </a:spcAft>
              <a:buSzPts val="600"/>
              <a:buChar char="○"/>
              <a:defRPr b="1" sz="800"/>
            </a:lvl5pPr>
            <a:lvl6pPr indent="-266700" lvl="5" marL="2743200" algn="ctr">
              <a:lnSpc>
                <a:spcPct val="100000"/>
              </a:lnSpc>
              <a:spcBef>
                <a:spcPts val="800"/>
              </a:spcBef>
              <a:spcAft>
                <a:spcPts val="0"/>
              </a:spcAft>
              <a:buSzPts val="600"/>
              <a:buChar char="■"/>
              <a:defRPr b="1" sz="800"/>
            </a:lvl6pPr>
            <a:lvl7pPr indent="-266700" lvl="6" marL="3200400" algn="ctr">
              <a:lnSpc>
                <a:spcPct val="100000"/>
              </a:lnSpc>
              <a:spcBef>
                <a:spcPts val="800"/>
              </a:spcBef>
              <a:spcAft>
                <a:spcPts val="0"/>
              </a:spcAft>
              <a:buSzPts val="600"/>
              <a:buChar char="●"/>
              <a:defRPr b="1" sz="800"/>
            </a:lvl7pPr>
            <a:lvl8pPr indent="-266700" lvl="7" marL="3657600" algn="ctr">
              <a:lnSpc>
                <a:spcPct val="100000"/>
              </a:lnSpc>
              <a:spcBef>
                <a:spcPts val="800"/>
              </a:spcBef>
              <a:spcAft>
                <a:spcPts val="0"/>
              </a:spcAft>
              <a:buSzPts val="600"/>
              <a:buChar char="○"/>
              <a:defRPr b="1" sz="800"/>
            </a:lvl8pPr>
            <a:lvl9pPr indent="-266700" lvl="8" marL="4114800" algn="ctr">
              <a:lnSpc>
                <a:spcPct val="100000"/>
              </a:lnSpc>
              <a:spcBef>
                <a:spcPts val="800"/>
              </a:spcBef>
              <a:spcAft>
                <a:spcPts val="800"/>
              </a:spcAft>
              <a:buSzPts val="600"/>
              <a:buChar char="■"/>
              <a:defRPr b="1" sz="800"/>
            </a:lvl9pPr>
          </a:lstStyle>
          <a:p/>
        </p:txBody>
      </p:sp>
      <p:sp>
        <p:nvSpPr>
          <p:cNvPr id="2180" name="Google Shape;2180;p64"/>
          <p:cNvSpPr/>
          <p:nvPr/>
        </p:nvSpPr>
        <p:spPr>
          <a:xfrm>
            <a:off x="4613034" y="2713733"/>
            <a:ext cx="300000" cy="300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rgbClr val="191919"/>
              </a:solidFill>
              <a:latin typeface="Calibri"/>
              <a:ea typeface="Calibri"/>
              <a:cs typeface="Calibri"/>
              <a:sym typeface="Calibri"/>
            </a:endParaRPr>
          </a:p>
        </p:txBody>
      </p:sp>
      <p:sp>
        <p:nvSpPr>
          <p:cNvPr id="2181" name="Google Shape;2181;p64"/>
          <p:cNvSpPr txBox="1"/>
          <p:nvPr>
            <p:ph idx="7" type="subTitle"/>
          </p:nvPr>
        </p:nvSpPr>
        <p:spPr>
          <a:xfrm>
            <a:off x="5079325" y="2733626"/>
            <a:ext cx="3621300" cy="13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sz="1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82" name="Google Shape;2182;p64"/>
          <p:cNvSpPr txBox="1"/>
          <p:nvPr>
            <p:ph idx="8" type="body"/>
          </p:nvPr>
        </p:nvSpPr>
        <p:spPr>
          <a:xfrm>
            <a:off x="5088625" y="2955052"/>
            <a:ext cx="3602700" cy="13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183" name="Google Shape;2183;p64"/>
          <p:cNvSpPr txBox="1"/>
          <p:nvPr>
            <p:ph idx="9" type="body"/>
          </p:nvPr>
        </p:nvSpPr>
        <p:spPr>
          <a:xfrm>
            <a:off x="4613025" y="3282792"/>
            <a:ext cx="300000" cy="300000"/>
          </a:xfrm>
          <a:prstGeom prst="rect">
            <a:avLst/>
          </a:prstGeom>
          <a:noFill/>
          <a:ln>
            <a:noFill/>
          </a:ln>
        </p:spPr>
        <p:txBody>
          <a:bodyPr anchorCtr="0" anchor="ctr" bIns="0" lIns="0" spcFirstLastPara="1" rIns="0" wrap="square" tIns="0">
            <a:noAutofit/>
          </a:bodyPr>
          <a:lstStyle>
            <a:lvl1pPr indent="-266700" lvl="0" marL="457200" algn="ctr">
              <a:lnSpc>
                <a:spcPct val="100000"/>
              </a:lnSpc>
              <a:spcBef>
                <a:spcPts val="0"/>
              </a:spcBef>
              <a:spcAft>
                <a:spcPts val="0"/>
              </a:spcAft>
              <a:buSzPts val="600"/>
              <a:buChar char="●"/>
              <a:defRPr b="1" sz="800"/>
            </a:lvl1pPr>
            <a:lvl2pPr indent="-266700" lvl="1" marL="914400" algn="ctr">
              <a:lnSpc>
                <a:spcPct val="100000"/>
              </a:lnSpc>
              <a:spcBef>
                <a:spcPts val="800"/>
              </a:spcBef>
              <a:spcAft>
                <a:spcPts val="0"/>
              </a:spcAft>
              <a:buSzPts val="600"/>
              <a:buChar char="○"/>
              <a:defRPr b="1" sz="800"/>
            </a:lvl2pPr>
            <a:lvl3pPr indent="-266700" lvl="2" marL="1371600" algn="ctr">
              <a:lnSpc>
                <a:spcPct val="100000"/>
              </a:lnSpc>
              <a:spcBef>
                <a:spcPts val="800"/>
              </a:spcBef>
              <a:spcAft>
                <a:spcPts val="0"/>
              </a:spcAft>
              <a:buSzPts val="600"/>
              <a:buChar char="■"/>
              <a:defRPr b="1" sz="800"/>
            </a:lvl3pPr>
            <a:lvl4pPr indent="-266700" lvl="3" marL="1828800" algn="ctr">
              <a:lnSpc>
                <a:spcPct val="100000"/>
              </a:lnSpc>
              <a:spcBef>
                <a:spcPts val="800"/>
              </a:spcBef>
              <a:spcAft>
                <a:spcPts val="0"/>
              </a:spcAft>
              <a:buSzPts val="600"/>
              <a:buChar char="●"/>
              <a:defRPr b="1" sz="800"/>
            </a:lvl4pPr>
            <a:lvl5pPr indent="-266700" lvl="4" marL="2286000" algn="ctr">
              <a:lnSpc>
                <a:spcPct val="100000"/>
              </a:lnSpc>
              <a:spcBef>
                <a:spcPts val="800"/>
              </a:spcBef>
              <a:spcAft>
                <a:spcPts val="0"/>
              </a:spcAft>
              <a:buSzPts val="600"/>
              <a:buChar char="○"/>
              <a:defRPr b="1" sz="800"/>
            </a:lvl5pPr>
            <a:lvl6pPr indent="-266700" lvl="5" marL="2743200" algn="ctr">
              <a:lnSpc>
                <a:spcPct val="100000"/>
              </a:lnSpc>
              <a:spcBef>
                <a:spcPts val="800"/>
              </a:spcBef>
              <a:spcAft>
                <a:spcPts val="0"/>
              </a:spcAft>
              <a:buSzPts val="600"/>
              <a:buChar char="■"/>
              <a:defRPr b="1" sz="800"/>
            </a:lvl6pPr>
            <a:lvl7pPr indent="-266700" lvl="6" marL="3200400" algn="ctr">
              <a:lnSpc>
                <a:spcPct val="100000"/>
              </a:lnSpc>
              <a:spcBef>
                <a:spcPts val="800"/>
              </a:spcBef>
              <a:spcAft>
                <a:spcPts val="0"/>
              </a:spcAft>
              <a:buSzPts val="600"/>
              <a:buChar char="●"/>
              <a:defRPr b="1" sz="800"/>
            </a:lvl7pPr>
            <a:lvl8pPr indent="-266700" lvl="7" marL="3657600" algn="ctr">
              <a:lnSpc>
                <a:spcPct val="100000"/>
              </a:lnSpc>
              <a:spcBef>
                <a:spcPts val="800"/>
              </a:spcBef>
              <a:spcAft>
                <a:spcPts val="0"/>
              </a:spcAft>
              <a:buSzPts val="600"/>
              <a:buChar char="○"/>
              <a:defRPr b="1" sz="800"/>
            </a:lvl8pPr>
            <a:lvl9pPr indent="-266700" lvl="8" marL="4114800" algn="ctr">
              <a:lnSpc>
                <a:spcPct val="100000"/>
              </a:lnSpc>
              <a:spcBef>
                <a:spcPts val="800"/>
              </a:spcBef>
              <a:spcAft>
                <a:spcPts val="800"/>
              </a:spcAft>
              <a:buSzPts val="600"/>
              <a:buChar char="■"/>
              <a:defRPr b="1" sz="800"/>
            </a:lvl9pPr>
          </a:lstStyle>
          <a:p/>
        </p:txBody>
      </p:sp>
      <p:sp>
        <p:nvSpPr>
          <p:cNvPr id="2184" name="Google Shape;2184;p64"/>
          <p:cNvSpPr/>
          <p:nvPr/>
        </p:nvSpPr>
        <p:spPr>
          <a:xfrm>
            <a:off x="4613034" y="3286150"/>
            <a:ext cx="300000" cy="300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rgbClr val="191919"/>
              </a:solidFill>
              <a:latin typeface="Calibri"/>
              <a:ea typeface="Calibri"/>
              <a:cs typeface="Calibri"/>
              <a:sym typeface="Calibri"/>
            </a:endParaRPr>
          </a:p>
        </p:txBody>
      </p:sp>
      <p:sp>
        <p:nvSpPr>
          <p:cNvPr id="2185" name="Google Shape;2185;p64"/>
          <p:cNvSpPr txBox="1"/>
          <p:nvPr>
            <p:ph idx="13" type="subTitle"/>
          </p:nvPr>
        </p:nvSpPr>
        <p:spPr>
          <a:xfrm>
            <a:off x="5079325" y="3306043"/>
            <a:ext cx="3621300" cy="13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sz="1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86" name="Google Shape;2186;p64"/>
          <p:cNvSpPr txBox="1"/>
          <p:nvPr>
            <p:ph idx="14" type="body"/>
          </p:nvPr>
        </p:nvSpPr>
        <p:spPr>
          <a:xfrm>
            <a:off x="5088625" y="3555150"/>
            <a:ext cx="3602700" cy="13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187" name="Google Shape;2187;p64"/>
          <p:cNvSpPr txBox="1"/>
          <p:nvPr>
            <p:ph idx="15" type="body"/>
          </p:nvPr>
        </p:nvSpPr>
        <p:spPr>
          <a:xfrm>
            <a:off x="4613025" y="3854852"/>
            <a:ext cx="300000" cy="300000"/>
          </a:xfrm>
          <a:prstGeom prst="rect">
            <a:avLst/>
          </a:prstGeom>
          <a:noFill/>
          <a:ln>
            <a:noFill/>
          </a:ln>
        </p:spPr>
        <p:txBody>
          <a:bodyPr anchorCtr="0" anchor="ctr" bIns="0" lIns="0" spcFirstLastPara="1" rIns="0" wrap="square" tIns="0">
            <a:noAutofit/>
          </a:bodyPr>
          <a:lstStyle>
            <a:lvl1pPr indent="-266700" lvl="0" marL="457200" algn="ctr">
              <a:lnSpc>
                <a:spcPct val="100000"/>
              </a:lnSpc>
              <a:spcBef>
                <a:spcPts val="0"/>
              </a:spcBef>
              <a:spcAft>
                <a:spcPts val="0"/>
              </a:spcAft>
              <a:buSzPts val="600"/>
              <a:buChar char="●"/>
              <a:defRPr b="1" sz="800"/>
            </a:lvl1pPr>
            <a:lvl2pPr indent="-266700" lvl="1" marL="914400" algn="ctr">
              <a:lnSpc>
                <a:spcPct val="100000"/>
              </a:lnSpc>
              <a:spcBef>
                <a:spcPts val="800"/>
              </a:spcBef>
              <a:spcAft>
                <a:spcPts val="0"/>
              </a:spcAft>
              <a:buSzPts val="600"/>
              <a:buChar char="○"/>
              <a:defRPr b="1" sz="800"/>
            </a:lvl2pPr>
            <a:lvl3pPr indent="-266700" lvl="2" marL="1371600" algn="ctr">
              <a:lnSpc>
                <a:spcPct val="100000"/>
              </a:lnSpc>
              <a:spcBef>
                <a:spcPts val="800"/>
              </a:spcBef>
              <a:spcAft>
                <a:spcPts val="0"/>
              </a:spcAft>
              <a:buSzPts val="600"/>
              <a:buChar char="■"/>
              <a:defRPr b="1" sz="800"/>
            </a:lvl3pPr>
            <a:lvl4pPr indent="-266700" lvl="3" marL="1828800" algn="ctr">
              <a:lnSpc>
                <a:spcPct val="100000"/>
              </a:lnSpc>
              <a:spcBef>
                <a:spcPts val="800"/>
              </a:spcBef>
              <a:spcAft>
                <a:spcPts val="0"/>
              </a:spcAft>
              <a:buSzPts val="600"/>
              <a:buChar char="●"/>
              <a:defRPr b="1" sz="800"/>
            </a:lvl4pPr>
            <a:lvl5pPr indent="-266700" lvl="4" marL="2286000" algn="ctr">
              <a:lnSpc>
                <a:spcPct val="100000"/>
              </a:lnSpc>
              <a:spcBef>
                <a:spcPts val="800"/>
              </a:spcBef>
              <a:spcAft>
                <a:spcPts val="0"/>
              </a:spcAft>
              <a:buSzPts val="600"/>
              <a:buChar char="○"/>
              <a:defRPr b="1" sz="800"/>
            </a:lvl5pPr>
            <a:lvl6pPr indent="-266700" lvl="5" marL="2743200" algn="ctr">
              <a:lnSpc>
                <a:spcPct val="100000"/>
              </a:lnSpc>
              <a:spcBef>
                <a:spcPts val="800"/>
              </a:spcBef>
              <a:spcAft>
                <a:spcPts val="0"/>
              </a:spcAft>
              <a:buSzPts val="600"/>
              <a:buChar char="■"/>
              <a:defRPr b="1" sz="800"/>
            </a:lvl6pPr>
            <a:lvl7pPr indent="-266700" lvl="6" marL="3200400" algn="ctr">
              <a:lnSpc>
                <a:spcPct val="100000"/>
              </a:lnSpc>
              <a:spcBef>
                <a:spcPts val="800"/>
              </a:spcBef>
              <a:spcAft>
                <a:spcPts val="0"/>
              </a:spcAft>
              <a:buSzPts val="600"/>
              <a:buChar char="●"/>
              <a:defRPr b="1" sz="800"/>
            </a:lvl7pPr>
            <a:lvl8pPr indent="-266700" lvl="7" marL="3657600" algn="ctr">
              <a:lnSpc>
                <a:spcPct val="100000"/>
              </a:lnSpc>
              <a:spcBef>
                <a:spcPts val="800"/>
              </a:spcBef>
              <a:spcAft>
                <a:spcPts val="0"/>
              </a:spcAft>
              <a:buSzPts val="600"/>
              <a:buChar char="○"/>
              <a:defRPr b="1" sz="800"/>
            </a:lvl8pPr>
            <a:lvl9pPr indent="-266700" lvl="8" marL="4114800" algn="ctr">
              <a:lnSpc>
                <a:spcPct val="100000"/>
              </a:lnSpc>
              <a:spcBef>
                <a:spcPts val="800"/>
              </a:spcBef>
              <a:spcAft>
                <a:spcPts val="800"/>
              </a:spcAft>
              <a:buSzPts val="600"/>
              <a:buChar char="■"/>
              <a:defRPr b="1" sz="800"/>
            </a:lvl9pPr>
          </a:lstStyle>
          <a:p/>
        </p:txBody>
      </p:sp>
      <p:sp>
        <p:nvSpPr>
          <p:cNvPr id="2188" name="Google Shape;2188;p64"/>
          <p:cNvSpPr/>
          <p:nvPr/>
        </p:nvSpPr>
        <p:spPr>
          <a:xfrm>
            <a:off x="4613034" y="3858210"/>
            <a:ext cx="300000" cy="300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rgbClr val="191919"/>
              </a:solidFill>
              <a:latin typeface="Calibri"/>
              <a:ea typeface="Calibri"/>
              <a:cs typeface="Calibri"/>
              <a:sym typeface="Calibri"/>
            </a:endParaRPr>
          </a:p>
        </p:txBody>
      </p:sp>
      <p:sp>
        <p:nvSpPr>
          <p:cNvPr id="2189" name="Google Shape;2189;p64"/>
          <p:cNvSpPr txBox="1"/>
          <p:nvPr>
            <p:ph idx="16" type="subTitle"/>
          </p:nvPr>
        </p:nvSpPr>
        <p:spPr>
          <a:xfrm>
            <a:off x="5079325" y="3878103"/>
            <a:ext cx="3621300" cy="13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sz="1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90" name="Google Shape;2190;p64"/>
          <p:cNvSpPr txBox="1"/>
          <p:nvPr>
            <p:ph idx="17" type="body"/>
          </p:nvPr>
        </p:nvSpPr>
        <p:spPr>
          <a:xfrm>
            <a:off x="5088625" y="4099529"/>
            <a:ext cx="3602700" cy="13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191" name="Google Shape;2191;p64"/>
          <p:cNvSpPr txBox="1"/>
          <p:nvPr>
            <p:ph idx="18" type="body"/>
          </p:nvPr>
        </p:nvSpPr>
        <p:spPr>
          <a:xfrm>
            <a:off x="4613025" y="4471000"/>
            <a:ext cx="300000" cy="300000"/>
          </a:xfrm>
          <a:prstGeom prst="rect">
            <a:avLst/>
          </a:prstGeom>
          <a:noFill/>
          <a:ln>
            <a:noFill/>
          </a:ln>
        </p:spPr>
        <p:txBody>
          <a:bodyPr anchorCtr="0" anchor="ctr" bIns="0" lIns="0" spcFirstLastPara="1" rIns="0" wrap="square" tIns="0">
            <a:noAutofit/>
          </a:bodyPr>
          <a:lstStyle>
            <a:lvl1pPr indent="-266700" lvl="0" marL="457200" algn="ctr">
              <a:lnSpc>
                <a:spcPct val="100000"/>
              </a:lnSpc>
              <a:spcBef>
                <a:spcPts val="0"/>
              </a:spcBef>
              <a:spcAft>
                <a:spcPts val="0"/>
              </a:spcAft>
              <a:buSzPts val="600"/>
              <a:buChar char="●"/>
              <a:defRPr b="1" sz="800"/>
            </a:lvl1pPr>
            <a:lvl2pPr indent="-266700" lvl="1" marL="914400" algn="ctr">
              <a:lnSpc>
                <a:spcPct val="100000"/>
              </a:lnSpc>
              <a:spcBef>
                <a:spcPts val="800"/>
              </a:spcBef>
              <a:spcAft>
                <a:spcPts val="0"/>
              </a:spcAft>
              <a:buSzPts val="600"/>
              <a:buChar char="○"/>
              <a:defRPr b="1" sz="800"/>
            </a:lvl2pPr>
            <a:lvl3pPr indent="-266700" lvl="2" marL="1371600" algn="ctr">
              <a:lnSpc>
                <a:spcPct val="100000"/>
              </a:lnSpc>
              <a:spcBef>
                <a:spcPts val="800"/>
              </a:spcBef>
              <a:spcAft>
                <a:spcPts val="0"/>
              </a:spcAft>
              <a:buSzPts val="600"/>
              <a:buChar char="■"/>
              <a:defRPr b="1" sz="800"/>
            </a:lvl3pPr>
            <a:lvl4pPr indent="-266700" lvl="3" marL="1828800" algn="ctr">
              <a:lnSpc>
                <a:spcPct val="100000"/>
              </a:lnSpc>
              <a:spcBef>
                <a:spcPts val="800"/>
              </a:spcBef>
              <a:spcAft>
                <a:spcPts val="0"/>
              </a:spcAft>
              <a:buSzPts val="600"/>
              <a:buChar char="●"/>
              <a:defRPr b="1" sz="800"/>
            </a:lvl4pPr>
            <a:lvl5pPr indent="-266700" lvl="4" marL="2286000" algn="ctr">
              <a:lnSpc>
                <a:spcPct val="100000"/>
              </a:lnSpc>
              <a:spcBef>
                <a:spcPts val="800"/>
              </a:spcBef>
              <a:spcAft>
                <a:spcPts val="0"/>
              </a:spcAft>
              <a:buSzPts val="600"/>
              <a:buChar char="○"/>
              <a:defRPr b="1" sz="800"/>
            </a:lvl5pPr>
            <a:lvl6pPr indent="-266700" lvl="5" marL="2743200" algn="ctr">
              <a:lnSpc>
                <a:spcPct val="100000"/>
              </a:lnSpc>
              <a:spcBef>
                <a:spcPts val="800"/>
              </a:spcBef>
              <a:spcAft>
                <a:spcPts val="0"/>
              </a:spcAft>
              <a:buSzPts val="600"/>
              <a:buChar char="■"/>
              <a:defRPr b="1" sz="800"/>
            </a:lvl6pPr>
            <a:lvl7pPr indent="-266700" lvl="6" marL="3200400" algn="ctr">
              <a:lnSpc>
                <a:spcPct val="100000"/>
              </a:lnSpc>
              <a:spcBef>
                <a:spcPts val="800"/>
              </a:spcBef>
              <a:spcAft>
                <a:spcPts val="0"/>
              </a:spcAft>
              <a:buSzPts val="600"/>
              <a:buChar char="●"/>
              <a:defRPr b="1" sz="800"/>
            </a:lvl7pPr>
            <a:lvl8pPr indent="-266700" lvl="7" marL="3657600" algn="ctr">
              <a:lnSpc>
                <a:spcPct val="100000"/>
              </a:lnSpc>
              <a:spcBef>
                <a:spcPts val="800"/>
              </a:spcBef>
              <a:spcAft>
                <a:spcPts val="0"/>
              </a:spcAft>
              <a:buSzPts val="600"/>
              <a:buChar char="○"/>
              <a:defRPr b="1" sz="800"/>
            </a:lvl8pPr>
            <a:lvl9pPr indent="-266700" lvl="8" marL="4114800" algn="ctr">
              <a:lnSpc>
                <a:spcPct val="100000"/>
              </a:lnSpc>
              <a:spcBef>
                <a:spcPts val="800"/>
              </a:spcBef>
              <a:spcAft>
                <a:spcPts val="800"/>
              </a:spcAft>
              <a:buSzPts val="600"/>
              <a:buChar char="■"/>
              <a:defRPr b="1" sz="800"/>
            </a:lvl9pPr>
          </a:lstStyle>
          <a:p/>
        </p:txBody>
      </p:sp>
      <p:sp>
        <p:nvSpPr>
          <p:cNvPr id="2192" name="Google Shape;2192;p64"/>
          <p:cNvSpPr/>
          <p:nvPr/>
        </p:nvSpPr>
        <p:spPr>
          <a:xfrm>
            <a:off x="4613034" y="4465131"/>
            <a:ext cx="300000" cy="300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a:solidFill>
                <a:srgbClr val="191919"/>
              </a:solidFill>
              <a:latin typeface="Calibri"/>
              <a:ea typeface="Calibri"/>
              <a:cs typeface="Calibri"/>
              <a:sym typeface="Calibri"/>
            </a:endParaRPr>
          </a:p>
        </p:txBody>
      </p:sp>
      <p:sp>
        <p:nvSpPr>
          <p:cNvPr id="2193" name="Google Shape;2193;p64"/>
          <p:cNvSpPr txBox="1"/>
          <p:nvPr>
            <p:ph idx="19" type="subTitle"/>
          </p:nvPr>
        </p:nvSpPr>
        <p:spPr>
          <a:xfrm>
            <a:off x="5079325" y="4485024"/>
            <a:ext cx="3621300" cy="13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b="1" sz="1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94" name="Google Shape;2194;p64"/>
          <p:cNvSpPr txBox="1"/>
          <p:nvPr>
            <p:ph idx="20" type="body"/>
          </p:nvPr>
        </p:nvSpPr>
        <p:spPr>
          <a:xfrm>
            <a:off x="5088625" y="4706450"/>
            <a:ext cx="3602700" cy="13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1_23: Title, text, photo, right">
    <p:spTree>
      <p:nvGrpSpPr>
        <p:cNvPr id="2195" name="Shape 2195"/>
        <p:cNvGrpSpPr/>
        <p:nvPr/>
      </p:nvGrpSpPr>
      <p:grpSpPr>
        <a:xfrm>
          <a:off x="0" y="0"/>
          <a:ext cx="0" cy="0"/>
          <a:chOff x="0" y="0"/>
          <a:chExt cx="0" cy="0"/>
        </a:xfrm>
      </p:grpSpPr>
      <p:sp>
        <p:nvSpPr>
          <p:cNvPr id="2196" name="Google Shape;2196;p65"/>
          <p:cNvSpPr txBox="1"/>
          <p:nvPr/>
        </p:nvSpPr>
        <p:spPr>
          <a:xfrm>
            <a:off x="0" y="0"/>
            <a:ext cx="4197000" cy="386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alibri"/>
              <a:ea typeface="Calibri"/>
              <a:cs typeface="Calibri"/>
              <a:sym typeface="Calibri"/>
            </a:endParaRPr>
          </a:p>
        </p:txBody>
      </p:sp>
      <p:sp>
        <p:nvSpPr>
          <p:cNvPr id="2197" name="Google Shape;2197;p65"/>
          <p:cNvSpPr txBox="1"/>
          <p:nvPr>
            <p:ph type="title"/>
          </p:nvPr>
        </p:nvSpPr>
        <p:spPr>
          <a:xfrm>
            <a:off x="5063700" y="994550"/>
            <a:ext cx="3741900" cy="645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198" name="Google Shape;2198;p65"/>
          <p:cNvSpPr txBox="1"/>
          <p:nvPr>
            <p:ph idx="1" type="body"/>
          </p:nvPr>
        </p:nvSpPr>
        <p:spPr>
          <a:xfrm>
            <a:off x="5063700" y="1753150"/>
            <a:ext cx="3741900" cy="30750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199" name="Google Shape;2199;p65"/>
          <p:cNvSpPr/>
          <p:nvPr>
            <p:ph idx="2" type="pic"/>
          </p:nvPr>
        </p:nvSpPr>
        <p:spPr>
          <a:xfrm>
            <a:off x="433675" y="322950"/>
            <a:ext cx="4091400" cy="3777300"/>
          </a:xfrm>
          <a:prstGeom prst="rect">
            <a:avLst/>
          </a:prstGeom>
          <a:solidFill>
            <a:schemeClr val="lt2"/>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1_23: Title, text, photo, right 2">
    <p:spTree>
      <p:nvGrpSpPr>
        <p:cNvPr id="2200" name="Shape 2200"/>
        <p:cNvGrpSpPr/>
        <p:nvPr/>
      </p:nvGrpSpPr>
      <p:grpSpPr>
        <a:xfrm>
          <a:off x="0" y="0"/>
          <a:ext cx="0" cy="0"/>
          <a:chOff x="0" y="0"/>
          <a:chExt cx="0" cy="0"/>
        </a:xfrm>
      </p:grpSpPr>
      <p:sp>
        <p:nvSpPr>
          <p:cNvPr id="2201" name="Google Shape;2201;p66"/>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6"/>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03" name="Google Shape;2203;p66"/>
          <p:cNvSpPr txBox="1"/>
          <p:nvPr>
            <p:ph type="title"/>
          </p:nvPr>
        </p:nvSpPr>
        <p:spPr>
          <a:xfrm>
            <a:off x="4523475" y="791100"/>
            <a:ext cx="42777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171450" spcFirstLastPara="1" rIns="171450" wrap="square" tIns="150875">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800"/>
              </a:spcBef>
              <a:spcAft>
                <a:spcPts val="0"/>
              </a:spcAft>
              <a:buSzPts val="2300"/>
              <a:buNone/>
              <a:defRPr/>
            </a:lvl2pPr>
            <a:lvl3pPr lvl="2" algn="l">
              <a:lnSpc>
                <a:spcPct val="90000"/>
              </a:lnSpc>
              <a:spcBef>
                <a:spcPts val="0"/>
              </a:spcBef>
              <a:spcAft>
                <a:spcPts val="0"/>
              </a:spcAft>
              <a:buSzPts val="2300"/>
              <a:buNone/>
              <a:defRPr/>
            </a:lvl3pPr>
            <a:lvl4pPr lvl="3" algn="l">
              <a:lnSpc>
                <a:spcPct val="90000"/>
              </a:lnSpc>
              <a:spcBef>
                <a:spcPts val="0"/>
              </a:spcBef>
              <a:spcAft>
                <a:spcPts val="0"/>
              </a:spcAft>
              <a:buSzPts val="2300"/>
              <a:buNone/>
              <a:defRPr/>
            </a:lvl4pPr>
            <a:lvl5pPr lvl="4" algn="l">
              <a:lnSpc>
                <a:spcPct val="90000"/>
              </a:lnSpc>
              <a:spcBef>
                <a:spcPts val="0"/>
              </a:spcBef>
              <a:spcAft>
                <a:spcPts val="0"/>
              </a:spcAft>
              <a:buSzPts val="2300"/>
              <a:buNone/>
              <a:defRPr/>
            </a:lvl5pPr>
            <a:lvl6pPr lvl="5" algn="l">
              <a:lnSpc>
                <a:spcPct val="90000"/>
              </a:lnSpc>
              <a:spcBef>
                <a:spcPts val="0"/>
              </a:spcBef>
              <a:spcAft>
                <a:spcPts val="0"/>
              </a:spcAft>
              <a:buSzPts val="2300"/>
              <a:buNone/>
              <a:defRPr/>
            </a:lvl6pPr>
            <a:lvl7pPr lvl="6" algn="l">
              <a:lnSpc>
                <a:spcPct val="90000"/>
              </a:lnSpc>
              <a:spcBef>
                <a:spcPts val="0"/>
              </a:spcBef>
              <a:spcAft>
                <a:spcPts val="0"/>
              </a:spcAft>
              <a:buSzPts val="2300"/>
              <a:buNone/>
              <a:defRPr/>
            </a:lvl7pPr>
            <a:lvl8pPr lvl="7" algn="l">
              <a:lnSpc>
                <a:spcPct val="90000"/>
              </a:lnSpc>
              <a:spcBef>
                <a:spcPts val="0"/>
              </a:spcBef>
              <a:spcAft>
                <a:spcPts val="0"/>
              </a:spcAft>
              <a:buSzPts val="2300"/>
              <a:buNone/>
              <a:defRPr/>
            </a:lvl8pPr>
            <a:lvl9pPr lvl="8" algn="l">
              <a:lnSpc>
                <a:spcPct val="90000"/>
              </a:lnSpc>
              <a:spcBef>
                <a:spcPts val="0"/>
              </a:spcBef>
              <a:spcAft>
                <a:spcPts val="0"/>
              </a:spcAft>
              <a:buSzPts val="2300"/>
              <a:buNone/>
              <a:defRPr/>
            </a:lvl9pPr>
          </a:lstStyle>
          <a:p/>
        </p:txBody>
      </p:sp>
      <p:sp>
        <p:nvSpPr>
          <p:cNvPr id="2204" name="Google Shape;2204;p66"/>
          <p:cNvSpPr txBox="1"/>
          <p:nvPr>
            <p:ph idx="1" type="body"/>
          </p:nvPr>
        </p:nvSpPr>
        <p:spPr>
          <a:xfrm>
            <a:off x="4523400" y="1776100"/>
            <a:ext cx="42777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68575" lIns="171450" spcFirstLastPara="1" rIns="171450" wrap="square" tIns="3427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1_23: Title, text, photo, left">
    <p:spTree>
      <p:nvGrpSpPr>
        <p:cNvPr id="2205" name="Shape 2205"/>
        <p:cNvGrpSpPr/>
        <p:nvPr/>
      </p:nvGrpSpPr>
      <p:grpSpPr>
        <a:xfrm>
          <a:off x="0" y="0"/>
          <a:ext cx="0" cy="0"/>
          <a:chOff x="0" y="0"/>
          <a:chExt cx="0" cy="0"/>
        </a:xfrm>
      </p:grpSpPr>
      <p:sp>
        <p:nvSpPr>
          <p:cNvPr id="2206" name="Google Shape;2206;p67"/>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207" name="Google Shape;2207;p67"/>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08" name="Google Shape;2208;p67"/>
          <p:cNvSpPr txBox="1"/>
          <p:nvPr>
            <p:ph idx="2" type="title"/>
          </p:nvPr>
        </p:nvSpPr>
        <p:spPr>
          <a:xfrm>
            <a:off x="845675" y="791050"/>
            <a:ext cx="40965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171450" spcFirstLastPara="1" rIns="171450" wrap="square" tIns="17145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800"/>
              </a:spcBef>
              <a:spcAft>
                <a:spcPts val="0"/>
              </a:spcAft>
              <a:buSzPts val="2300"/>
              <a:buNone/>
              <a:defRPr/>
            </a:lvl2pPr>
            <a:lvl3pPr lvl="2" algn="l">
              <a:lnSpc>
                <a:spcPct val="90000"/>
              </a:lnSpc>
              <a:spcBef>
                <a:spcPts val="0"/>
              </a:spcBef>
              <a:spcAft>
                <a:spcPts val="0"/>
              </a:spcAft>
              <a:buSzPts val="2300"/>
              <a:buNone/>
              <a:defRPr/>
            </a:lvl3pPr>
            <a:lvl4pPr lvl="3" algn="l">
              <a:lnSpc>
                <a:spcPct val="90000"/>
              </a:lnSpc>
              <a:spcBef>
                <a:spcPts val="0"/>
              </a:spcBef>
              <a:spcAft>
                <a:spcPts val="0"/>
              </a:spcAft>
              <a:buSzPts val="2300"/>
              <a:buNone/>
              <a:defRPr/>
            </a:lvl4pPr>
            <a:lvl5pPr lvl="4" algn="l">
              <a:lnSpc>
                <a:spcPct val="90000"/>
              </a:lnSpc>
              <a:spcBef>
                <a:spcPts val="0"/>
              </a:spcBef>
              <a:spcAft>
                <a:spcPts val="0"/>
              </a:spcAft>
              <a:buSzPts val="2300"/>
              <a:buNone/>
              <a:defRPr/>
            </a:lvl5pPr>
            <a:lvl6pPr lvl="5" algn="l">
              <a:lnSpc>
                <a:spcPct val="90000"/>
              </a:lnSpc>
              <a:spcBef>
                <a:spcPts val="0"/>
              </a:spcBef>
              <a:spcAft>
                <a:spcPts val="0"/>
              </a:spcAft>
              <a:buSzPts val="2300"/>
              <a:buNone/>
              <a:defRPr/>
            </a:lvl6pPr>
            <a:lvl7pPr lvl="6" algn="l">
              <a:lnSpc>
                <a:spcPct val="90000"/>
              </a:lnSpc>
              <a:spcBef>
                <a:spcPts val="0"/>
              </a:spcBef>
              <a:spcAft>
                <a:spcPts val="0"/>
              </a:spcAft>
              <a:buSzPts val="2300"/>
              <a:buNone/>
              <a:defRPr/>
            </a:lvl7pPr>
            <a:lvl8pPr lvl="7" algn="l">
              <a:lnSpc>
                <a:spcPct val="90000"/>
              </a:lnSpc>
              <a:spcBef>
                <a:spcPts val="0"/>
              </a:spcBef>
              <a:spcAft>
                <a:spcPts val="0"/>
              </a:spcAft>
              <a:buSzPts val="2300"/>
              <a:buNone/>
              <a:defRPr/>
            </a:lvl8pPr>
            <a:lvl9pPr lvl="8" algn="l">
              <a:lnSpc>
                <a:spcPct val="90000"/>
              </a:lnSpc>
              <a:spcBef>
                <a:spcPts val="0"/>
              </a:spcBef>
              <a:spcAft>
                <a:spcPts val="0"/>
              </a:spcAft>
              <a:buSzPts val="2300"/>
              <a:buNone/>
              <a:defRPr/>
            </a:lvl9pPr>
          </a:lstStyle>
          <a:p/>
        </p:txBody>
      </p:sp>
      <p:sp>
        <p:nvSpPr>
          <p:cNvPr id="2209" name="Google Shape;2209;p67"/>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67"/>
          <p:cNvSpPr txBox="1"/>
          <p:nvPr>
            <p:ph idx="1" type="body"/>
          </p:nvPr>
        </p:nvSpPr>
        <p:spPr>
          <a:xfrm>
            <a:off x="845675" y="1716875"/>
            <a:ext cx="4096500" cy="2635500"/>
          </a:xfrm>
          <a:prstGeom prst="rect">
            <a:avLst/>
          </a:prstGeom>
          <a:noFill/>
          <a:ln>
            <a:noFill/>
          </a:ln>
        </p:spPr>
        <p:txBody>
          <a:bodyPr anchorCtr="0" anchor="t" bIns="68575" lIns="171450" spcFirstLastPara="1" rIns="171450" wrap="square" tIns="3427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1_23: Title, text, photo, left 2">
    <p:spTree>
      <p:nvGrpSpPr>
        <p:cNvPr id="2211" name="Shape 2211"/>
        <p:cNvGrpSpPr/>
        <p:nvPr/>
      </p:nvGrpSpPr>
      <p:grpSpPr>
        <a:xfrm>
          <a:off x="0" y="0"/>
          <a:ext cx="0" cy="0"/>
          <a:chOff x="0" y="0"/>
          <a:chExt cx="0" cy="0"/>
        </a:xfrm>
      </p:grpSpPr>
      <p:sp>
        <p:nvSpPr>
          <p:cNvPr id="2212" name="Google Shape;2212;p68"/>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13" name="Google Shape;2213;p68"/>
          <p:cNvSpPr txBox="1"/>
          <p:nvPr>
            <p:ph type="title"/>
          </p:nvPr>
        </p:nvSpPr>
        <p:spPr>
          <a:xfrm>
            <a:off x="426725" y="911400"/>
            <a:ext cx="3660600" cy="65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14" name="Google Shape;2214;p68"/>
          <p:cNvSpPr txBox="1"/>
          <p:nvPr>
            <p:ph idx="1" type="body"/>
          </p:nvPr>
        </p:nvSpPr>
        <p:spPr>
          <a:xfrm>
            <a:off x="417650" y="1672775"/>
            <a:ext cx="3669600" cy="2966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215" name="Google Shape;2215;p68"/>
          <p:cNvSpPr/>
          <p:nvPr>
            <p:ph idx="2" type="pic"/>
          </p:nvPr>
        </p:nvSpPr>
        <p:spPr>
          <a:xfrm>
            <a:off x="5038350" y="530400"/>
            <a:ext cx="3767100" cy="4108500"/>
          </a:xfrm>
          <a:prstGeom prst="rect">
            <a:avLst/>
          </a:prstGeom>
          <a:solidFill>
            <a:schemeClr val="lt2"/>
          </a:soli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attern">
  <p:cSld name="23: Title, text, photo, left, pattern">
    <p:spTree>
      <p:nvGrpSpPr>
        <p:cNvPr id="2216" name="Shape 2216"/>
        <p:cNvGrpSpPr/>
        <p:nvPr/>
      </p:nvGrpSpPr>
      <p:grpSpPr>
        <a:xfrm>
          <a:off x="0" y="0"/>
          <a:ext cx="0" cy="0"/>
          <a:chOff x="0" y="0"/>
          <a:chExt cx="0" cy="0"/>
        </a:xfrm>
      </p:grpSpPr>
      <p:pic>
        <p:nvPicPr>
          <p:cNvPr id="2217" name="Google Shape;2217;p69"/>
          <p:cNvPicPr preferRelativeResize="0"/>
          <p:nvPr/>
        </p:nvPicPr>
        <p:blipFill rotWithShape="1">
          <a:blip r:embed="rId2">
            <a:alphaModFix/>
          </a:blip>
          <a:srcRect b="0" l="56549" r="-831" t="4414"/>
          <a:stretch/>
        </p:blipFill>
        <p:spPr>
          <a:xfrm>
            <a:off x="5094675" y="319679"/>
            <a:ext cx="3819602" cy="4307700"/>
          </a:xfrm>
          <a:prstGeom prst="rect">
            <a:avLst/>
          </a:prstGeom>
          <a:noFill/>
          <a:ln cap="flat" cmpd="sng" w="38100">
            <a:solidFill>
              <a:schemeClr val="accent1"/>
            </a:solidFill>
            <a:prstDash val="solid"/>
            <a:round/>
            <a:headEnd len="sm" w="sm" type="none"/>
            <a:tailEnd len="sm" w="sm" type="none"/>
          </a:ln>
        </p:spPr>
      </p:pic>
      <p:sp>
        <p:nvSpPr>
          <p:cNvPr id="2218" name="Google Shape;2218;p69"/>
          <p:cNvSpPr txBox="1"/>
          <p:nvPr>
            <p:ph idx="1" type="body"/>
          </p:nvPr>
        </p:nvSpPr>
        <p:spPr>
          <a:xfrm>
            <a:off x="853600" y="1697775"/>
            <a:ext cx="3672600" cy="2929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219" name="Google Shape;2219;p69"/>
          <p:cNvSpPr txBox="1"/>
          <p:nvPr>
            <p:ph type="title"/>
          </p:nvPr>
        </p:nvSpPr>
        <p:spPr>
          <a:xfrm>
            <a:off x="853600" y="892525"/>
            <a:ext cx="3672600" cy="66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20" name="Google Shape;2220;p69"/>
          <p:cNvSpPr/>
          <p:nvPr>
            <p:ph idx="2" type="pic"/>
          </p:nvPr>
        </p:nvSpPr>
        <p:spPr>
          <a:xfrm>
            <a:off x="5362575" y="561379"/>
            <a:ext cx="3781500" cy="3848100"/>
          </a:xfrm>
          <a:prstGeom prst="rect">
            <a:avLst/>
          </a:prstGeom>
          <a:solidFill>
            <a:schemeClr val="lt2"/>
          </a:soli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white">
  <p:cSld name="23: Title, text, photo, right — white">
    <p:spTree>
      <p:nvGrpSpPr>
        <p:cNvPr id="2221" name="Shape 2221"/>
        <p:cNvGrpSpPr/>
        <p:nvPr/>
      </p:nvGrpSpPr>
      <p:grpSpPr>
        <a:xfrm>
          <a:off x="0" y="0"/>
          <a:ext cx="0" cy="0"/>
          <a:chOff x="0" y="0"/>
          <a:chExt cx="0" cy="0"/>
        </a:xfrm>
      </p:grpSpPr>
      <p:sp>
        <p:nvSpPr>
          <p:cNvPr id="2222" name="Google Shape;2222;p70"/>
          <p:cNvSpPr/>
          <p:nvPr>
            <p:ph idx="2" type="pic"/>
          </p:nvPr>
        </p:nvSpPr>
        <p:spPr>
          <a:xfrm>
            <a:off x="1006875" y="990307"/>
            <a:ext cx="1984200" cy="2006100"/>
          </a:xfrm>
          <a:prstGeom prst="rect">
            <a:avLst/>
          </a:prstGeom>
          <a:solidFill>
            <a:schemeClr val="lt2"/>
          </a:solidFill>
          <a:ln>
            <a:noFill/>
          </a:ln>
        </p:spPr>
      </p:sp>
      <p:sp>
        <p:nvSpPr>
          <p:cNvPr id="2223" name="Google Shape;2223;p70"/>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800"/>
              <a:buNone/>
              <a:defRPr sz="4400"/>
            </a:lvl1pPr>
            <a:lvl2pPr lvl="1" algn="l">
              <a:lnSpc>
                <a:spcPct val="90000"/>
              </a:lnSpc>
              <a:spcBef>
                <a:spcPts val="80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2224" name="Google Shape;2224;p70"/>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100"/>
              <a:buNone/>
              <a:defRPr b="1">
                <a:highlight>
                  <a:schemeClr val="accent1"/>
                </a:highlight>
              </a:defRPr>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2225" name="Google Shape;2225;p70"/>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dk1"/>
              </a:buClr>
              <a:buSzPts val="1500"/>
              <a:buNone/>
              <a:defRPr b="1">
                <a:solidFill>
                  <a:schemeClr val="dk1"/>
                </a:solidFill>
              </a:defRPr>
            </a:lvl1pPr>
            <a:lvl2pPr indent="-228600" lvl="1" marL="914400" algn="l">
              <a:lnSpc>
                <a:spcPct val="115000"/>
              </a:lnSpc>
              <a:spcBef>
                <a:spcPts val="400"/>
              </a:spcBef>
              <a:spcAft>
                <a:spcPts val="0"/>
              </a:spcAft>
              <a:buClr>
                <a:schemeClr val="dk1"/>
              </a:buClr>
              <a:buSzPts val="1500"/>
              <a:buNone/>
              <a:defRPr b="1">
                <a:solidFill>
                  <a:schemeClr val="dk1"/>
                </a:solidFill>
              </a:defRPr>
            </a:lvl2pPr>
            <a:lvl3pPr indent="-228600" lvl="2" marL="1371600" algn="l">
              <a:lnSpc>
                <a:spcPct val="115000"/>
              </a:lnSpc>
              <a:spcBef>
                <a:spcPts val="400"/>
              </a:spcBef>
              <a:spcAft>
                <a:spcPts val="0"/>
              </a:spcAft>
              <a:buClr>
                <a:schemeClr val="dk1"/>
              </a:buClr>
              <a:buSzPts val="1500"/>
              <a:buNone/>
              <a:defRPr b="1">
                <a:solidFill>
                  <a:schemeClr val="dk1"/>
                </a:solidFill>
              </a:defRPr>
            </a:lvl3pPr>
            <a:lvl4pPr indent="-228600" lvl="3" marL="1828800" algn="l">
              <a:lnSpc>
                <a:spcPct val="115000"/>
              </a:lnSpc>
              <a:spcBef>
                <a:spcPts val="400"/>
              </a:spcBef>
              <a:spcAft>
                <a:spcPts val="0"/>
              </a:spcAft>
              <a:buClr>
                <a:schemeClr val="dk1"/>
              </a:buClr>
              <a:buSzPts val="1500"/>
              <a:buNone/>
              <a:defRPr b="1">
                <a:solidFill>
                  <a:schemeClr val="dk1"/>
                </a:solidFill>
              </a:defRPr>
            </a:lvl4pPr>
            <a:lvl5pPr indent="-228600" lvl="4" marL="2286000" algn="l">
              <a:lnSpc>
                <a:spcPct val="115000"/>
              </a:lnSpc>
              <a:spcBef>
                <a:spcPts val="400"/>
              </a:spcBef>
              <a:spcAft>
                <a:spcPts val="0"/>
              </a:spcAft>
              <a:buClr>
                <a:schemeClr val="dk1"/>
              </a:buClr>
              <a:buSzPts val="1500"/>
              <a:buNone/>
              <a:defRPr b="1">
                <a:solidFill>
                  <a:schemeClr val="dk1"/>
                </a:solidFill>
              </a:defRPr>
            </a:lvl5pPr>
            <a:lvl6pPr indent="-228600" lvl="5" marL="2743200" algn="l">
              <a:lnSpc>
                <a:spcPct val="115000"/>
              </a:lnSpc>
              <a:spcBef>
                <a:spcPts val="400"/>
              </a:spcBef>
              <a:spcAft>
                <a:spcPts val="0"/>
              </a:spcAft>
              <a:buClr>
                <a:schemeClr val="dk1"/>
              </a:buClr>
              <a:buSzPts val="1500"/>
              <a:buNone/>
              <a:defRPr b="1">
                <a:solidFill>
                  <a:schemeClr val="dk1"/>
                </a:solidFill>
              </a:defRPr>
            </a:lvl6pPr>
            <a:lvl7pPr indent="-228600" lvl="6" marL="3200400" algn="l">
              <a:lnSpc>
                <a:spcPct val="115000"/>
              </a:lnSpc>
              <a:spcBef>
                <a:spcPts val="400"/>
              </a:spcBef>
              <a:spcAft>
                <a:spcPts val="0"/>
              </a:spcAft>
              <a:buClr>
                <a:schemeClr val="dk1"/>
              </a:buClr>
              <a:buSzPts val="1500"/>
              <a:buNone/>
              <a:defRPr b="1">
                <a:solidFill>
                  <a:schemeClr val="dk1"/>
                </a:solidFill>
              </a:defRPr>
            </a:lvl7pPr>
            <a:lvl8pPr indent="-228600" lvl="7" marL="3657600" algn="l">
              <a:lnSpc>
                <a:spcPct val="115000"/>
              </a:lnSpc>
              <a:spcBef>
                <a:spcPts val="400"/>
              </a:spcBef>
              <a:spcAft>
                <a:spcPts val="0"/>
              </a:spcAft>
              <a:buClr>
                <a:schemeClr val="dk1"/>
              </a:buClr>
              <a:buSzPts val="1500"/>
              <a:buNone/>
              <a:defRPr b="1">
                <a:solidFill>
                  <a:schemeClr val="dk1"/>
                </a:solidFill>
              </a:defRPr>
            </a:lvl8pPr>
            <a:lvl9pPr indent="-228600" lvl="8" marL="4114800" algn="l">
              <a:lnSpc>
                <a:spcPct val="115000"/>
              </a:lnSpc>
              <a:spcBef>
                <a:spcPts val="400"/>
              </a:spcBef>
              <a:spcAft>
                <a:spcPts val="400"/>
              </a:spcAft>
              <a:buClr>
                <a:schemeClr val="dk1"/>
              </a:buClr>
              <a:buSzPts val="1500"/>
              <a:buNone/>
              <a:defRPr b="1">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black">
  <p:cSld name="23: Title, text, photo, right — black">
    <p:bg>
      <p:bgPr>
        <a:solidFill>
          <a:schemeClr val="dk1"/>
        </a:solidFill>
      </p:bgPr>
    </p:bg>
    <p:spTree>
      <p:nvGrpSpPr>
        <p:cNvPr id="2226" name="Shape 2226"/>
        <p:cNvGrpSpPr/>
        <p:nvPr/>
      </p:nvGrpSpPr>
      <p:grpSpPr>
        <a:xfrm>
          <a:off x="0" y="0"/>
          <a:ext cx="0" cy="0"/>
          <a:chOff x="0" y="0"/>
          <a:chExt cx="0" cy="0"/>
        </a:xfrm>
      </p:grpSpPr>
      <p:sp>
        <p:nvSpPr>
          <p:cNvPr id="2227" name="Google Shape;2227;p71"/>
          <p:cNvSpPr/>
          <p:nvPr>
            <p:ph idx="2" type="pic"/>
          </p:nvPr>
        </p:nvSpPr>
        <p:spPr>
          <a:xfrm>
            <a:off x="1006875" y="990307"/>
            <a:ext cx="1984200" cy="2006100"/>
          </a:xfrm>
          <a:prstGeom prst="rect">
            <a:avLst/>
          </a:prstGeom>
          <a:solidFill>
            <a:schemeClr val="lt2"/>
          </a:solidFill>
          <a:ln>
            <a:noFill/>
          </a:ln>
        </p:spPr>
      </p:sp>
      <p:sp>
        <p:nvSpPr>
          <p:cNvPr id="2228" name="Google Shape;2228;p71"/>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800"/>
              <a:buNone/>
              <a:defRPr sz="4400">
                <a:solidFill>
                  <a:schemeClr val="lt1"/>
                </a:solidFill>
              </a:defRPr>
            </a:lvl1pPr>
            <a:lvl2pPr lvl="1" algn="l">
              <a:lnSpc>
                <a:spcPct val="90000"/>
              </a:lnSpc>
              <a:spcBef>
                <a:spcPts val="80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2229" name="Google Shape;2229;p71"/>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100"/>
              <a:buNone/>
              <a:defRPr b="1">
                <a:highlight>
                  <a:schemeClr val="accent1"/>
                </a:highlight>
              </a:defRPr>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2230" name="Google Shape;2230;p71"/>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lt1"/>
              </a:buClr>
              <a:buSzPts val="1500"/>
              <a:buNone/>
              <a:defRPr b="1">
                <a:solidFill>
                  <a:schemeClr val="lt1"/>
                </a:solidFill>
              </a:defRPr>
            </a:lvl1pPr>
            <a:lvl2pPr indent="-228600" lvl="1" marL="914400" algn="l">
              <a:lnSpc>
                <a:spcPct val="115000"/>
              </a:lnSpc>
              <a:spcBef>
                <a:spcPts val="400"/>
              </a:spcBef>
              <a:spcAft>
                <a:spcPts val="0"/>
              </a:spcAft>
              <a:buClr>
                <a:schemeClr val="lt1"/>
              </a:buClr>
              <a:buSzPts val="1500"/>
              <a:buNone/>
              <a:defRPr b="1">
                <a:solidFill>
                  <a:schemeClr val="lt1"/>
                </a:solidFill>
              </a:defRPr>
            </a:lvl2pPr>
            <a:lvl3pPr indent="-228600" lvl="2" marL="1371600" algn="l">
              <a:lnSpc>
                <a:spcPct val="115000"/>
              </a:lnSpc>
              <a:spcBef>
                <a:spcPts val="400"/>
              </a:spcBef>
              <a:spcAft>
                <a:spcPts val="0"/>
              </a:spcAft>
              <a:buClr>
                <a:schemeClr val="lt1"/>
              </a:buClr>
              <a:buSzPts val="1500"/>
              <a:buNone/>
              <a:defRPr b="1">
                <a:solidFill>
                  <a:schemeClr val="lt1"/>
                </a:solidFill>
              </a:defRPr>
            </a:lvl3pPr>
            <a:lvl4pPr indent="-228600" lvl="3" marL="1828800" algn="l">
              <a:lnSpc>
                <a:spcPct val="115000"/>
              </a:lnSpc>
              <a:spcBef>
                <a:spcPts val="400"/>
              </a:spcBef>
              <a:spcAft>
                <a:spcPts val="0"/>
              </a:spcAft>
              <a:buClr>
                <a:schemeClr val="lt1"/>
              </a:buClr>
              <a:buSzPts val="1500"/>
              <a:buNone/>
              <a:defRPr b="1">
                <a:solidFill>
                  <a:schemeClr val="lt1"/>
                </a:solidFill>
              </a:defRPr>
            </a:lvl4pPr>
            <a:lvl5pPr indent="-228600" lvl="4" marL="2286000" algn="l">
              <a:lnSpc>
                <a:spcPct val="115000"/>
              </a:lnSpc>
              <a:spcBef>
                <a:spcPts val="400"/>
              </a:spcBef>
              <a:spcAft>
                <a:spcPts val="0"/>
              </a:spcAft>
              <a:buClr>
                <a:schemeClr val="lt1"/>
              </a:buClr>
              <a:buSzPts val="1500"/>
              <a:buNone/>
              <a:defRPr b="1">
                <a:solidFill>
                  <a:schemeClr val="lt1"/>
                </a:solidFill>
              </a:defRPr>
            </a:lvl5pPr>
            <a:lvl6pPr indent="-228600" lvl="5" marL="2743200" algn="l">
              <a:lnSpc>
                <a:spcPct val="115000"/>
              </a:lnSpc>
              <a:spcBef>
                <a:spcPts val="400"/>
              </a:spcBef>
              <a:spcAft>
                <a:spcPts val="0"/>
              </a:spcAft>
              <a:buClr>
                <a:schemeClr val="lt1"/>
              </a:buClr>
              <a:buSzPts val="1500"/>
              <a:buNone/>
              <a:defRPr b="1">
                <a:solidFill>
                  <a:schemeClr val="lt1"/>
                </a:solidFill>
              </a:defRPr>
            </a:lvl6pPr>
            <a:lvl7pPr indent="-228600" lvl="6" marL="3200400" algn="l">
              <a:lnSpc>
                <a:spcPct val="115000"/>
              </a:lnSpc>
              <a:spcBef>
                <a:spcPts val="400"/>
              </a:spcBef>
              <a:spcAft>
                <a:spcPts val="0"/>
              </a:spcAft>
              <a:buClr>
                <a:schemeClr val="lt1"/>
              </a:buClr>
              <a:buSzPts val="1500"/>
              <a:buNone/>
              <a:defRPr b="1">
                <a:solidFill>
                  <a:schemeClr val="lt1"/>
                </a:solidFill>
              </a:defRPr>
            </a:lvl7pPr>
            <a:lvl8pPr indent="-228600" lvl="7" marL="3657600" algn="l">
              <a:lnSpc>
                <a:spcPct val="115000"/>
              </a:lnSpc>
              <a:spcBef>
                <a:spcPts val="400"/>
              </a:spcBef>
              <a:spcAft>
                <a:spcPts val="0"/>
              </a:spcAft>
              <a:buClr>
                <a:schemeClr val="lt1"/>
              </a:buClr>
              <a:buSzPts val="1500"/>
              <a:buNone/>
              <a:defRPr b="1">
                <a:solidFill>
                  <a:schemeClr val="lt1"/>
                </a:solidFill>
              </a:defRPr>
            </a:lvl8pPr>
            <a:lvl9pPr indent="-228600" lvl="8" marL="4114800" algn="l">
              <a:lnSpc>
                <a:spcPct val="115000"/>
              </a:lnSpc>
              <a:spcBef>
                <a:spcPts val="400"/>
              </a:spcBef>
              <a:spcAft>
                <a:spcPts val="400"/>
              </a:spcAft>
              <a:buClr>
                <a:schemeClr val="lt1"/>
              </a:buClr>
              <a:buSzPts val="1500"/>
              <a:buNone/>
              <a:defRPr b="1">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right">
  <p:cSld name="23: Title, text, photo background, right">
    <p:spTree>
      <p:nvGrpSpPr>
        <p:cNvPr id="2231" name="Shape 2231"/>
        <p:cNvGrpSpPr/>
        <p:nvPr/>
      </p:nvGrpSpPr>
      <p:grpSpPr>
        <a:xfrm>
          <a:off x="0" y="0"/>
          <a:ext cx="0" cy="0"/>
          <a:chOff x="0" y="0"/>
          <a:chExt cx="0" cy="0"/>
        </a:xfrm>
      </p:grpSpPr>
      <p:sp>
        <p:nvSpPr>
          <p:cNvPr id="2232" name="Google Shape;2232;p72"/>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233" name="Google Shape;2233;p72"/>
          <p:cNvSpPr/>
          <p:nvPr>
            <p:ph idx="2" type="pic"/>
          </p:nvPr>
        </p:nvSpPr>
        <p:spPr>
          <a:xfrm>
            <a:off x="0" y="-9225"/>
            <a:ext cx="9162450" cy="5143500"/>
          </a:xfrm>
          <a:prstGeom prst="rect">
            <a:avLst/>
          </a:prstGeom>
          <a:solidFill>
            <a:schemeClr val="lt2"/>
          </a:solidFill>
          <a:ln>
            <a:noFill/>
          </a:ln>
        </p:spPr>
      </p:sp>
      <p:sp>
        <p:nvSpPr>
          <p:cNvPr id="2234" name="Google Shape;2234;p72"/>
          <p:cNvSpPr txBox="1"/>
          <p:nvPr>
            <p:ph idx="3" type="title"/>
          </p:nvPr>
        </p:nvSpPr>
        <p:spPr>
          <a:xfrm>
            <a:off x="5356075" y="326850"/>
            <a:ext cx="3347400" cy="4827600"/>
          </a:xfrm>
          <a:prstGeom prst="rect">
            <a:avLst/>
          </a:prstGeom>
          <a:solidFill>
            <a:srgbClr val="FFFFFF">
              <a:alpha val="90980"/>
            </a:srgbClr>
          </a:solidFill>
          <a:ln>
            <a:noFill/>
          </a:ln>
        </p:spPr>
        <p:txBody>
          <a:bodyPr anchorCtr="0" anchor="t" bIns="68575" lIns="102875" spcFirstLastPara="1" rIns="102875" wrap="square" tIns="102875">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235" name="Google Shape;2235;p72"/>
          <p:cNvSpPr txBox="1"/>
          <p:nvPr>
            <p:ph idx="1" type="body"/>
          </p:nvPr>
        </p:nvSpPr>
        <p:spPr>
          <a:xfrm>
            <a:off x="5458975" y="1273325"/>
            <a:ext cx="3054600" cy="35547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left">
  <p:cSld name="23: Title, text, photo background, left">
    <p:spTree>
      <p:nvGrpSpPr>
        <p:cNvPr id="2236" name="Shape 2236"/>
        <p:cNvGrpSpPr/>
        <p:nvPr/>
      </p:nvGrpSpPr>
      <p:grpSpPr>
        <a:xfrm>
          <a:off x="0" y="0"/>
          <a:ext cx="0" cy="0"/>
          <a:chOff x="0" y="0"/>
          <a:chExt cx="0" cy="0"/>
        </a:xfrm>
      </p:grpSpPr>
      <p:sp>
        <p:nvSpPr>
          <p:cNvPr id="2237" name="Google Shape;2237;p73"/>
          <p:cNvSpPr/>
          <p:nvPr>
            <p:ph idx="2" type="pic"/>
          </p:nvPr>
        </p:nvSpPr>
        <p:spPr>
          <a:xfrm>
            <a:off x="0" y="-9225"/>
            <a:ext cx="9162450" cy="5143500"/>
          </a:xfrm>
          <a:prstGeom prst="rect">
            <a:avLst/>
          </a:prstGeom>
          <a:solidFill>
            <a:schemeClr val="lt2"/>
          </a:solidFill>
          <a:ln>
            <a:noFill/>
          </a:ln>
        </p:spPr>
      </p:sp>
      <p:sp>
        <p:nvSpPr>
          <p:cNvPr id="2238" name="Google Shape;2238;p73"/>
          <p:cNvSpPr txBox="1"/>
          <p:nvPr>
            <p:ph type="title"/>
          </p:nvPr>
        </p:nvSpPr>
        <p:spPr>
          <a:xfrm>
            <a:off x="320050" y="315900"/>
            <a:ext cx="3333900" cy="4827600"/>
          </a:xfrm>
          <a:prstGeom prst="rect">
            <a:avLst/>
          </a:prstGeom>
          <a:solidFill>
            <a:srgbClr val="FFFFFF">
              <a:alpha val="90980"/>
            </a:srgbClr>
          </a:solidFill>
          <a:ln>
            <a:noFill/>
          </a:ln>
        </p:spPr>
        <p:txBody>
          <a:bodyPr anchorCtr="0" anchor="t" bIns="68575" lIns="102875" spcFirstLastPara="1" rIns="102875" wrap="square" tIns="102875">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239" name="Google Shape;2239;p73"/>
          <p:cNvSpPr txBox="1"/>
          <p:nvPr>
            <p:ph idx="1" type="body"/>
          </p:nvPr>
        </p:nvSpPr>
        <p:spPr>
          <a:xfrm>
            <a:off x="420625" y="1254875"/>
            <a:ext cx="3043500" cy="35733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grid, left">
  <p:cSld name="23: Title, text, photo grid, left">
    <p:spTree>
      <p:nvGrpSpPr>
        <p:cNvPr id="2240" name="Shape 2240"/>
        <p:cNvGrpSpPr/>
        <p:nvPr/>
      </p:nvGrpSpPr>
      <p:grpSpPr>
        <a:xfrm>
          <a:off x="0" y="0"/>
          <a:ext cx="0" cy="0"/>
          <a:chOff x="0" y="0"/>
          <a:chExt cx="0" cy="0"/>
        </a:xfrm>
      </p:grpSpPr>
      <p:sp>
        <p:nvSpPr>
          <p:cNvPr id="2241" name="Google Shape;2241;p74"/>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42" name="Google Shape;2242;p74"/>
          <p:cNvSpPr txBox="1"/>
          <p:nvPr>
            <p:ph type="title"/>
          </p:nvPr>
        </p:nvSpPr>
        <p:spPr>
          <a:xfrm>
            <a:off x="426725" y="881335"/>
            <a:ext cx="3660600" cy="65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43" name="Google Shape;2243;p74"/>
          <p:cNvSpPr txBox="1"/>
          <p:nvPr>
            <p:ph idx="1" type="body"/>
          </p:nvPr>
        </p:nvSpPr>
        <p:spPr>
          <a:xfrm>
            <a:off x="417650" y="1642701"/>
            <a:ext cx="3669600" cy="29961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244" name="Google Shape;2244;p74"/>
          <p:cNvSpPr/>
          <p:nvPr>
            <p:ph idx="2" type="pic"/>
          </p:nvPr>
        </p:nvSpPr>
        <p:spPr>
          <a:xfrm>
            <a:off x="7452350" y="530400"/>
            <a:ext cx="1353000" cy="4108500"/>
          </a:xfrm>
          <a:prstGeom prst="rect">
            <a:avLst/>
          </a:prstGeom>
          <a:solidFill>
            <a:schemeClr val="lt2"/>
          </a:solidFill>
          <a:ln>
            <a:noFill/>
          </a:ln>
        </p:spPr>
      </p:sp>
      <p:sp>
        <p:nvSpPr>
          <p:cNvPr id="2245" name="Google Shape;2245;p74"/>
          <p:cNvSpPr/>
          <p:nvPr>
            <p:ph idx="3" type="pic"/>
          </p:nvPr>
        </p:nvSpPr>
        <p:spPr>
          <a:xfrm>
            <a:off x="4617725" y="530400"/>
            <a:ext cx="2782500" cy="1997700"/>
          </a:xfrm>
          <a:prstGeom prst="rect">
            <a:avLst/>
          </a:prstGeom>
          <a:solidFill>
            <a:schemeClr val="lt2"/>
          </a:solidFill>
          <a:ln>
            <a:noFill/>
          </a:ln>
        </p:spPr>
      </p:sp>
      <p:sp>
        <p:nvSpPr>
          <p:cNvPr id="2246" name="Google Shape;2246;p74"/>
          <p:cNvSpPr/>
          <p:nvPr>
            <p:ph idx="4" type="pic"/>
          </p:nvPr>
        </p:nvSpPr>
        <p:spPr>
          <a:xfrm>
            <a:off x="4617725" y="2599800"/>
            <a:ext cx="2782500" cy="2039100"/>
          </a:xfrm>
          <a:prstGeom prst="rect">
            <a:avLst/>
          </a:prstGeom>
          <a:solidFill>
            <a:schemeClr val="lt2"/>
          </a:soli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left">
  <p:cSld name="23: Title, text, photos, left">
    <p:spTree>
      <p:nvGrpSpPr>
        <p:cNvPr id="2247" name="Shape 2247"/>
        <p:cNvGrpSpPr/>
        <p:nvPr/>
      </p:nvGrpSpPr>
      <p:grpSpPr>
        <a:xfrm>
          <a:off x="0" y="0"/>
          <a:ext cx="0" cy="0"/>
          <a:chOff x="0" y="0"/>
          <a:chExt cx="0" cy="0"/>
        </a:xfrm>
      </p:grpSpPr>
      <p:pic>
        <p:nvPicPr>
          <p:cNvPr id="2248" name="Google Shape;2248;p75"/>
          <p:cNvPicPr preferRelativeResize="0"/>
          <p:nvPr/>
        </p:nvPicPr>
        <p:blipFill rotWithShape="1">
          <a:blip r:embed="rId2">
            <a:alphaModFix/>
          </a:blip>
          <a:srcRect b="0" l="0" r="0" t="0"/>
          <a:stretch/>
        </p:blipFill>
        <p:spPr>
          <a:xfrm>
            <a:off x="1" y="-2224"/>
            <a:ext cx="9144003" cy="5147949"/>
          </a:xfrm>
          <a:prstGeom prst="rect">
            <a:avLst/>
          </a:prstGeom>
          <a:noFill/>
          <a:ln>
            <a:noFill/>
          </a:ln>
        </p:spPr>
      </p:pic>
      <p:sp>
        <p:nvSpPr>
          <p:cNvPr id="2249" name="Google Shape;2249;p75"/>
          <p:cNvSpPr/>
          <p:nvPr/>
        </p:nvSpPr>
        <p:spPr>
          <a:xfrm>
            <a:off x="320050" y="544400"/>
            <a:ext cx="7543800" cy="380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50" name="Google Shape;2250;p75"/>
          <p:cNvSpPr txBox="1"/>
          <p:nvPr>
            <p:ph type="title"/>
          </p:nvPr>
        </p:nvSpPr>
        <p:spPr>
          <a:xfrm>
            <a:off x="426725" y="1144150"/>
            <a:ext cx="2508600" cy="540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51" name="Google Shape;2251;p75"/>
          <p:cNvSpPr txBox="1"/>
          <p:nvPr>
            <p:ph idx="1" type="body"/>
          </p:nvPr>
        </p:nvSpPr>
        <p:spPr>
          <a:xfrm>
            <a:off x="417650" y="1873100"/>
            <a:ext cx="2517600" cy="19422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800"/>
              </a:spcBef>
              <a:spcAft>
                <a:spcPts val="0"/>
              </a:spcAft>
              <a:buSzPts val="1200"/>
              <a:buChar char="○"/>
              <a:defRPr sz="1600"/>
            </a:lvl2pPr>
            <a:lvl3pPr indent="-304800" lvl="2" marL="1371600" algn="l">
              <a:lnSpc>
                <a:spcPct val="115000"/>
              </a:lnSpc>
              <a:spcBef>
                <a:spcPts val="800"/>
              </a:spcBef>
              <a:spcAft>
                <a:spcPts val="0"/>
              </a:spcAft>
              <a:buSzPts val="1200"/>
              <a:buChar char="■"/>
              <a:defRPr sz="1600"/>
            </a:lvl3pPr>
            <a:lvl4pPr indent="-304800" lvl="3" marL="1828800" algn="l">
              <a:lnSpc>
                <a:spcPct val="115000"/>
              </a:lnSpc>
              <a:spcBef>
                <a:spcPts val="800"/>
              </a:spcBef>
              <a:spcAft>
                <a:spcPts val="0"/>
              </a:spcAft>
              <a:buSzPts val="1200"/>
              <a:buChar char="●"/>
              <a:defRPr sz="1600"/>
            </a:lvl4pPr>
            <a:lvl5pPr indent="-304800" lvl="4" marL="2286000" algn="l">
              <a:lnSpc>
                <a:spcPct val="115000"/>
              </a:lnSpc>
              <a:spcBef>
                <a:spcPts val="800"/>
              </a:spcBef>
              <a:spcAft>
                <a:spcPts val="0"/>
              </a:spcAft>
              <a:buSzPts val="1200"/>
              <a:buChar char="○"/>
              <a:defRPr sz="1600"/>
            </a:lvl5pPr>
            <a:lvl6pPr indent="-304800" lvl="5" marL="2743200" algn="l">
              <a:lnSpc>
                <a:spcPct val="115000"/>
              </a:lnSpc>
              <a:spcBef>
                <a:spcPts val="800"/>
              </a:spcBef>
              <a:spcAft>
                <a:spcPts val="0"/>
              </a:spcAft>
              <a:buSzPts val="1200"/>
              <a:buChar char="■"/>
              <a:defRPr sz="1600"/>
            </a:lvl6pPr>
            <a:lvl7pPr indent="-304800" lvl="6" marL="3200400" algn="l">
              <a:lnSpc>
                <a:spcPct val="115000"/>
              </a:lnSpc>
              <a:spcBef>
                <a:spcPts val="800"/>
              </a:spcBef>
              <a:spcAft>
                <a:spcPts val="0"/>
              </a:spcAft>
              <a:buSzPts val="1200"/>
              <a:buChar char="●"/>
              <a:defRPr sz="1600"/>
            </a:lvl7pPr>
            <a:lvl8pPr indent="-304800" lvl="7" marL="3657600" algn="l">
              <a:lnSpc>
                <a:spcPct val="115000"/>
              </a:lnSpc>
              <a:spcBef>
                <a:spcPts val="800"/>
              </a:spcBef>
              <a:spcAft>
                <a:spcPts val="0"/>
              </a:spcAft>
              <a:buSzPts val="1200"/>
              <a:buChar char="○"/>
              <a:defRPr sz="1600"/>
            </a:lvl8pPr>
            <a:lvl9pPr indent="-304800" lvl="8" marL="4114800" algn="l">
              <a:lnSpc>
                <a:spcPct val="115000"/>
              </a:lnSpc>
              <a:spcBef>
                <a:spcPts val="800"/>
              </a:spcBef>
              <a:spcAft>
                <a:spcPts val="800"/>
              </a:spcAft>
              <a:buSzPts val="1200"/>
              <a:buChar char="■"/>
              <a:defRPr sz="1600"/>
            </a:lvl9pPr>
          </a:lstStyle>
          <a:p/>
        </p:txBody>
      </p:sp>
      <p:sp>
        <p:nvSpPr>
          <p:cNvPr id="2252" name="Google Shape;2252;p75"/>
          <p:cNvSpPr/>
          <p:nvPr>
            <p:ph idx="2" type="pic"/>
          </p:nvPr>
        </p:nvSpPr>
        <p:spPr>
          <a:xfrm>
            <a:off x="7675230" y="1144150"/>
            <a:ext cx="1472100" cy="2518800"/>
          </a:xfrm>
          <a:prstGeom prst="rect">
            <a:avLst/>
          </a:prstGeom>
          <a:solidFill>
            <a:schemeClr val="lt2"/>
          </a:solidFill>
          <a:ln>
            <a:noFill/>
          </a:ln>
        </p:spPr>
      </p:sp>
      <p:sp>
        <p:nvSpPr>
          <p:cNvPr id="2253" name="Google Shape;2253;p75"/>
          <p:cNvSpPr/>
          <p:nvPr>
            <p:ph idx="3" type="pic"/>
          </p:nvPr>
        </p:nvSpPr>
        <p:spPr>
          <a:xfrm>
            <a:off x="6201934" y="1144150"/>
            <a:ext cx="1472100" cy="2518800"/>
          </a:xfrm>
          <a:prstGeom prst="rect">
            <a:avLst/>
          </a:prstGeom>
          <a:solidFill>
            <a:schemeClr val="lt2"/>
          </a:solidFill>
          <a:ln>
            <a:noFill/>
          </a:ln>
        </p:spPr>
      </p:sp>
      <p:sp>
        <p:nvSpPr>
          <p:cNvPr id="2254" name="Google Shape;2254;p75"/>
          <p:cNvSpPr/>
          <p:nvPr>
            <p:ph idx="4" type="pic"/>
          </p:nvPr>
        </p:nvSpPr>
        <p:spPr>
          <a:xfrm>
            <a:off x="4728604" y="1144150"/>
            <a:ext cx="1472100" cy="2518800"/>
          </a:xfrm>
          <a:prstGeom prst="rect">
            <a:avLst/>
          </a:prstGeom>
          <a:solidFill>
            <a:schemeClr val="lt2"/>
          </a:solidFill>
          <a:ln>
            <a:noFill/>
          </a:ln>
        </p:spPr>
      </p:sp>
      <p:sp>
        <p:nvSpPr>
          <p:cNvPr id="2255" name="Google Shape;2255;p75"/>
          <p:cNvSpPr/>
          <p:nvPr>
            <p:ph idx="5" type="pic"/>
          </p:nvPr>
        </p:nvSpPr>
        <p:spPr>
          <a:xfrm>
            <a:off x="3255275" y="1144150"/>
            <a:ext cx="1472100" cy="2518800"/>
          </a:xfrm>
          <a:prstGeom prst="rect">
            <a:avLst/>
          </a:prstGeom>
          <a:solidFill>
            <a:schemeClr val="lt2"/>
          </a:soli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ayout">
  <p:cSld name="23: Title, text, photo, layout">
    <p:spTree>
      <p:nvGrpSpPr>
        <p:cNvPr id="2256" name="Shape 2256"/>
        <p:cNvGrpSpPr/>
        <p:nvPr/>
      </p:nvGrpSpPr>
      <p:grpSpPr>
        <a:xfrm>
          <a:off x="0" y="0"/>
          <a:ext cx="0" cy="0"/>
          <a:chOff x="0" y="0"/>
          <a:chExt cx="0" cy="0"/>
        </a:xfrm>
      </p:grpSpPr>
      <p:sp>
        <p:nvSpPr>
          <p:cNvPr id="2257" name="Google Shape;2257;p76"/>
          <p:cNvSpPr txBox="1"/>
          <p:nvPr>
            <p:ph idx="1" type="body"/>
          </p:nvPr>
        </p:nvSpPr>
        <p:spPr>
          <a:xfrm>
            <a:off x="420625" y="1301025"/>
            <a:ext cx="3355800" cy="1260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258" name="Google Shape;2258;p76"/>
          <p:cNvSpPr txBox="1"/>
          <p:nvPr>
            <p:ph type="title"/>
          </p:nvPr>
        </p:nvSpPr>
        <p:spPr>
          <a:xfrm>
            <a:off x="424925" y="511525"/>
            <a:ext cx="3355800" cy="372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59" name="Google Shape;2259;p76"/>
          <p:cNvSpPr txBox="1"/>
          <p:nvPr/>
        </p:nvSpPr>
        <p:spPr>
          <a:xfrm>
            <a:off x="0" y="0"/>
            <a:ext cx="323700" cy="2561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alibri"/>
              <a:ea typeface="Calibri"/>
              <a:cs typeface="Calibri"/>
              <a:sym typeface="Calibri"/>
            </a:endParaRPr>
          </a:p>
        </p:txBody>
      </p:sp>
      <p:sp>
        <p:nvSpPr>
          <p:cNvPr id="2260" name="Google Shape;2260;p76"/>
          <p:cNvSpPr/>
          <p:nvPr>
            <p:ph idx="2" type="pic"/>
          </p:nvPr>
        </p:nvSpPr>
        <p:spPr>
          <a:xfrm>
            <a:off x="4197100" y="-18450"/>
            <a:ext cx="4947000" cy="2587800"/>
          </a:xfrm>
          <a:prstGeom prst="rect">
            <a:avLst/>
          </a:prstGeom>
          <a:solidFill>
            <a:schemeClr val="lt2"/>
          </a:solidFill>
          <a:ln>
            <a:noFill/>
          </a:ln>
        </p:spPr>
      </p:sp>
      <p:sp>
        <p:nvSpPr>
          <p:cNvPr id="2261" name="Google Shape;2261;p76"/>
          <p:cNvSpPr txBox="1"/>
          <p:nvPr>
            <p:ph idx="3" type="subTitle"/>
          </p:nvPr>
        </p:nvSpPr>
        <p:spPr>
          <a:xfrm>
            <a:off x="738175" y="2878525"/>
            <a:ext cx="1355700" cy="59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b="1" sz="1600"/>
            </a:lvl1pPr>
            <a:lvl2pPr lvl="1" algn="l">
              <a:lnSpc>
                <a:spcPct val="100000"/>
              </a:lnSpc>
              <a:spcBef>
                <a:spcPts val="800"/>
              </a:spcBef>
              <a:spcAft>
                <a:spcPts val="0"/>
              </a:spcAft>
              <a:buSzPts val="1500"/>
              <a:buNone/>
              <a:defRPr/>
            </a:lvl2pPr>
            <a:lvl3pPr lvl="2" algn="l">
              <a:lnSpc>
                <a:spcPct val="100000"/>
              </a:lnSpc>
              <a:spcBef>
                <a:spcPts val="800"/>
              </a:spcBef>
              <a:spcAft>
                <a:spcPts val="0"/>
              </a:spcAft>
              <a:buSzPts val="1500"/>
              <a:buNone/>
              <a:defRPr/>
            </a:lvl3pPr>
            <a:lvl4pPr lvl="3" algn="l">
              <a:lnSpc>
                <a:spcPct val="100000"/>
              </a:lnSpc>
              <a:spcBef>
                <a:spcPts val="800"/>
              </a:spcBef>
              <a:spcAft>
                <a:spcPts val="0"/>
              </a:spcAft>
              <a:buSzPts val="1500"/>
              <a:buNone/>
              <a:defRPr/>
            </a:lvl4pPr>
            <a:lvl5pPr lvl="4" algn="l">
              <a:lnSpc>
                <a:spcPct val="100000"/>
              </a:lnSpc>
              <a:spcBef>
                <a:spcPts val="800"/>
              </a:spcBef>
              <a:spcAft>
                <a:spcPts val="0"/>
              </a:spcAft>
              <a:buSzPts val="1500"/>
              <a:buNone/>
              <a:defRPr/>
            </a:lvl5pPr>
            <a:lvl6pPr lvl="5" algn="l">
              <a:lnSpc>
                <a:spcPct val="100000"/>
              </a:lnSpc>
              <a:spcBef>
                <a:spcPts val="800"/>
              </a:spcBef>
              <a:spcAft>
                <a:spcPts val="0"/>
              </a:spcAft>
              <a:buSzPts val="1500"/>
              <a:buNone/>
              <a:defRPr/>
            </a:lvl6pPr>
            <a:lvl7pPr lvl="6" algn="l">
              <a:lnSpc>
                <a:spcPct val="100000"/>
              </a:lnSpc>
              <a:spcBef>
                <a:spcPts val="800"/>
              </a:spcBef>
              <a:spcAft>
                <a:spcPts val="0"/>
              </a:spcAft>
              <a:buSzPts val="1500"/>
              <a:buNone/>
              <a:defRPr/>
            </a:lvl7pPr>
            <a:lvl8pPr lvl="7" algn="l">
              <a:lnSpc>
                <a:spcPct val="100000"/>
              </a:lnSpc>
              <a:spcBef>
                <a:spcPts val="800"/>
              </a:spcBef>
              <a:spcAft>
                <a:spcPts val="0"/>
              </a:spcAft>
              <a:buSzPts val="1500"/>
              <a:buNone/>
              <a:defRPr/>
            </a:lvl8pPr>
            <a:lvl9pPr lvl="8" algn="l">
              <a:lnSpc>
                <a:spcPct val="100000"/>
              </a:lnSpc>
              <a:spcBef>
                <a:spcPts val="800"/>
              </a:spcBef>
              <a:spcAft>
                <a:spcPts val="800"/>
              </a:spcAft>
              <a:buSzPts val="1500"/>
              <a:buNone/>
              <a:defRPr/>
            </a:lvl9pPr>
          </a:lstStyle>
          <a:p/>
        </p:txBody>
      </p:sp>
      <p:sp>
        <p:nvSpPr>
          <p:cNvPr id="2262" name="Google Shape;2262;p76"/>
          <p:cNvSpPr txBox="1"/>
          <p:nvPr>
            <p:ph idx="4" type="body"/>
          </p:nvPr>
        </p:nvSpPr>
        <p:spPr>
          <a:xfrm>
            <a:off x="738175" y="3519658"/>
            <a:ext cx="1355700" cy="249000"/>
          </a:xfrm>
          <a:prstGeom prst="rect">
            <a:avLst/>
          </a:prstGeom>
          <a:noFill/>
          <a:ln>
            <a:noFill/>
          </a:ln>
        </p:spPr>
        <p:txBody>
          <a:bodyPr anchorCtr="0" anchor="t" bIns="0" lIns="0" spcFirstLastPara="1" rIns="0" wrap="square" tIns="0">
            <a:noAutofit/>
          </a:bodyPr>
          <a:lstStyle>
            <a:lvl1pPr indent="-266700" lvl="0" marL="457200" algn="l">
              <a:lnSpc>
                <a:spcPct val="115000"/>
              </a:lnSpc>
              <a:spcBef>
                <a:spcPts val="0"/>
              </a:spcBef>
              <a:spcAft>
                <a:spcPts val="0"/>
              </a:spcAft>
              <a:buSzPts val="600"/>
              <a:buChar char="●"/>
              <a:defRPr sz="800"/>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
        <p:nvSpPr>
          <p:cNvPr id="2263" name="Google Shape;2263;p76"/>
          <p:cNvSpPr txBox="1"/>
          <p:nvPr>
            <p:ph idx="5" type="body"/>
          </p:nvPr>
        </p:nvSpPr>
        <p:spPr>
          <a:xfrm>
            <a:off x="738175" y="3884575"/>
            <a:ext cx="1355700" cy="94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400"/>
              </a:spcBef>
              <a:spcAft>
                <a:spcPts val="0"/>
              </a:spcAft>
              <a:buSzPts val="600"/>
              <a:buChar char="○"/>
              <a:defRPr sz="800"/>
            </a:lvl2pPr>
            <a:lvl3pPr indent="-266700" lvl="2" marL="1371600" algn="l">
              <a:lnSpc>
                <a:spcPct val="100000"/>
              </a:lnSpc>
              <a:spcBef>
                <a:spcPts val="400"/>
              </a:spcBef>
              <a:spcAft>
                <a:spcPts val="0"/>
              </a:spcAft>
              <a:buSzPts val="600"/>
              <a:buChar char="■"/>
              <a:defRPr sz="800"/>
            </a:lvl3pPr>
            <a:lvl4pPr indent="-266700" lvl="3" marL="1828800" algn="l">
              <a:lnSpc>
                <a:spcPct val="100000"/>
              </a:lnSpc>
              <a:spcBef>
                <a:spcPts val="400"/>
              </a:spcBef>
              <a:spcAft>
                <a:spcPts val="0"/>
              </a:spcAft>
              <a:buSzPts val="600"/>
              <a:buChar char="●"/>
              <a:defRPr sz="800"/>
            </a:lvl4pPr>
            <a:lvl5pPr indent="-266700" lvl="4" marL="2286000" algn="l">
              <a:lnSpc>
                <a:spcPct val="100000"/>
              </a:lnSpc>
              <a:spcBef>
                <a:spcPts val="400"/>
              </a:spcBef>
              <a:spcAft>
                <a:spcPts val="0"/>
              </a:spcAft>
              <a:buSzPts val="600"/>
              <a:buChar char="○"/>
              <a:defRPr sz="800"/>
            </a:lvl5pPr>
            <a:lvl6pPr indent="-266700" lvl="5" marL="2743200" algn="l">
              <a:lnSpc>
                <a:spcPct val="100000"/>
              </a:lnSpc>
              <a:spcBef>
                <a:spcPts val="400"/>
              </a:spcBef>
              <a:spcAft>
                <a:spcPts val="0"/>
              </a:spcAft>
              <a:buSzPts val="600"/>
              <a:buChar char="■"/>
              <a:defRPr sz="800"/>
            </a:lvl6pPr>
            <a:lvl7pPr indent="-266700" lvl="6" marL="3200400" algn="l">
              <a:lnSpc>
                <a:spcPct val="100000"/>
              </a:lnSpc>
              <a:spcBef>
                <a:spcPts val="400"/>
              </a:spcBef>
              <a:spcAft>
                <a:spcPts val="0"/>
              </a:spcAft>
              <a:buSzPts val="600"/>
              <a:buChar char="●"/>
              <a:defRPr sz="800"/>
            </a:lvl7pPr>
            <a:lvl8pPr indent="-266700" lvl="7" marL="3657600" algn="l">
              <a:lnSpc>
                <a:spcPct val="100000"/>
              </a:lnSpc>
              <a:spcBef>
                <a:spcPts val="400"/>
              </a:spcBef>
              <a:spcAft>
                <a:spcPts val="0"/>
              </a:spcAft>
              <a:buSzPts val="600"/>
              <a:buChar char="○"/>
              <a:defRPr sz="800"/>
            </a:lvl8pPr>
            <a:lvl9pPr indent="-266700" lvl="8" marL="4114800" algn="l">
              <a:lnSpc>
                <a:spcPct val="100000"/>
              </a:lnSpc>
              <a:spcBef>
                <a:spcPts val="400"/>
              </a:spcBef>
              <a:spcAft>
                <a:spcPts val="400"/>
              </a:spcAft>
              <a:buSzPts val="600"/>
              <a:buChar char="■"/>
              <a:defRPr sz="800"/>
            </a:lvl9pPr>
          </a:lstStyle>
          <a:p/>
        </p:txBody>
      </p:sp>
      <p:sp>
        <p:nvSpPr>
          <p:cNvPr id="2264" name="Google Shape;2264;p76"/>
          <p:cNvSpPr txBox="1"/>
          <p:nvPr>
            <p:ph idx="6" type="subTitle"/>
          </p:nvPr>
        </p:nvSpPr>
        <p:spPr>
          <a:xfrm>
            <a:off x="6611100" y="2878525"/>
            <a:ext cx="1355700" cy="59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b="1" sz="1600"/>
            </a:lvl1pPr>
            <a:lvl2pPr lvl="1" algn="l">
              <a:lnSpc>
                <a:spcPct val="100000"/>
              </a:lnSpc>
              <a:spcBef>
                <a:spcPts val="800"/>
              </a:spcBef>
              <a:spcAft>
                <a:spcPts val="0"/>
              </a:spcAft>
              <a:buSzPts val="1500"/>
              <a:buNone/>
              <a:defRPr/>
            </a:lvl2pPr>
            <a:lvl3pPr lvl="2" algn="l">
              <a:lnSpc>
                <a:spcPct val="100000"/>
              </a:lnSpc>
              <a:spcBef>
                <a:spcPts val="800"/>
              </a:spcBef>
              <a:spcAft>
                <a:spcPts val="0"/>
              </a:spcAft>
              <a:buSzPts val="1500"/>
              <a:buNone/>
              <a:defRPr/>
            </a:lvl3pPr>
            <a:lvl4pPr lvl="3" algn="l">
              <a:lnSpc>
                <a:spcPct val="100000"/>
              </a:lnSpc>
              <a:spcBef>
                <a:spcPts val="800"/>
              </a:spcBef>
              <a:spcAft>
                <a:spcPts val="0"/>
              </a:spcAft>
              <a:buSzPts val="1500"/>
              <a:buNone/>
              <a:defRPr/>
            </a:lvl4pPr>
            <a:lvl5pPr lvl="4" algn="l">
              <a:lnSpc>
                <a:spcPct val="100000"/>
              </a:lnSpc>
              <a:spcBef>
                <a:spcPts val="800"/>
              </a:spcBef>
              <a:spcAft>
                <a:spcPts val="0"/>
              </a:spcAft>
              <a:buSzPts val="1500"/>
              <a:buNone/>
              <a:defRPr/>
            </a:lvl5pPr>
            <a:lvl6pPr lvl="5" algn="l">
              <a:lnSpc>
                <a:spcPct val="100000"/>
              </a:lnSpc>
              <a:spcBef>
                <a:spcPts val="800"/>
              </a:spcBef>
              <a:spcAft>
                <a:spcPts val="0"/>
              </a:spcAft>
              <a:buSzPts val="1500"/>
              <a:buNone/>
              <a:defRPr/>
            </a:lvl6pPr>
            <a:lvl7pPr lvl="6" algn="l">
              <a:lnSpc>
                <a:spcPct val="100000"/>
              </a:lnSpc>
              <a:spcBef>
                <a:spcPts val="800"/>
              </a:spcBef>
              <a:spcAft>
                <a:spcPts val="0"/>
              </a:spcAft>
              <a:buSzPts val="1500"/>
              <a:buNone/>
              <a:defRPr/>
            </a:lvl7pPr>
            <a:lvl8pPr lvl="7" algn="l">
              <a:lnSpc>
                <a:spcPct val="100000"/>
              </a:lnSpc>
              <a:spcBef>
                <a:spcPts val="800"/>
              </a:spcBef>
              <a:spcAft>
                <a:spcPts val="0"/>
              </a:spcAft>
              <a:buSzPts val="1500"/>
              <a:buNone/>
              <a:defRPr/>
            </a:lvl8pPr>
            <a:lvl9pPr lvl="8" algn="l">
              <a:lnSpc>
                <a:spcPct val="100000"/>
              </a:lnSpc>
              <a:spcBef>
                <a:spcPts val="800"/>
              </a:spcBef>
              <a:spcAft>
                <a:spcPts val="800"/>
              </a:spcAft>
              <a:buSzPts val="1500"/>
              <a:buNone/>
              <a:defRPr/>
            </a:lvl9pPr>
          </a:lstStyle>
          <a:p/>
        </p:txBody>
      </p:sp>
      <p:sp>
        <p:nvSpPr>
          <p:cNvPr id="2265" name="Google Shape;2265;p76"/>
          <p:cNvSpPr txBox="1"/>
          <p:nvPr>
            <p:ph idx="7" type="body"/>
          </p:nvPr>
        </p:nvSpPr>
        <p:spPr>
          <a:xfrm>
            <a:off x="6611100" y="3519658"/>
            <a:ext cx="1355700" cy="249000"/>
          </a:xfrm>
          <a:prstGeom prst="rect">
            <a:avLst/>
          </a:prstGeom>
          <a:noFill/>
          <a:ln>
            <a:noFill/>
          </a:ln>
        </p:spPr>
        <p:txBody>
          <a:bodyPr anchorCtr="0" anchor="t" bIns="0" lIns="0" spcFirstLastPara="1" rIns="0" wrap="square" tIns="0">
            <a:noAutofit/>
          </a:bodyPr>
          <a:lstStyle>
            <a:lvl1pPr indent="-266700" lvl="0" marL="457200" algn="l">
              <a:lnSpc>
                <a:spcPct val="115000"/>
              </a:lnSpc>
              <a:spcBef>
                <a:spcPts val="0"/>
              </a:spcBef>
              <a:spcAft>
                <a:spcPts val="0"/>
              </a:spcAft>
              <a:buSzPts val="600"/>
              <a:buChar char="●"/>
              <a:defRPr sz="800"/>
            </a:lvl1pPr>
            <a:lvl2pPr indent="-323850" lvl="1" marL="914400" algn="l">
              <a:lnSpc>
                <a:spcPct val="115000"/>
              </a:lnSpc>
              <a:spcBef>
                <a:spcPts val="800"/>
              </a:spcBef>
              <a:spcAft>
                <a:spcPts val="0"/>
              </a:spcAft>
              <a:buSzPts val="1500"/>
              <a:buChar char="○"/>
              <a:defRPr/>
            </a:lvl2pPr>
            <a:lvl3pPr indent="-323850" lvl="2" marL="1371600" algn="l">
              <a:lnSpc>
                <a:spcPct val="115000"/>
              </a:lnSpc>
              <a:spcBef>
                <a:spcPts val="800"/>
              </a:spcBef>
              <a:spcAft>
                <a:spcPts val="0"/>
              </a:spcAft>
              <a:buSzPts val="1500"/>
              <a:buChar char="■"/>
              <a:defRPr/>
            </a:lvl3pPr>
            <a:lvl4pPr indent="-323850" lvl="3" marL="1828800" algn="l">
              <a:lnSpc>
                <a:spcPct val="115000"/>
              </a:lnSpc>
              <a:spcBef>
                <a:spcPts val="800"/>
              </a:spcBef>
              <a:spcAft>
                <a:spcPts val="0"/>
              </a:spcAft>
              <a:buSzPts val="1500"/>
              <a:buChar char="●"/>
              <a:defRPr/>
            </a:lvl4pPr>
            <a:lvl5pPr indent="-323850" lvl="4" marL="2286000" algn="l">
              <a:lnSpc>
                <a:spcPct val="115000"/>
              </a:lnSpc>
              <a:spcBef>
                <a:spcPts val="800"/>
              </a:spcBef>
              <a:spcAft>
                <a:spcPts val="0"/>
              </a:spcAft>
              <a:buSzPts val="1500"/>
              <a:buChar char="○"/>
              <a:defRPr/>
            </a:lvl5pPr>
            <a:lvl6pPr indent="-323850" lvl="5" marL="2743200" algn="l">
              <a:lnSpc>
                <a:spcPct val="115000"/>
              </a:lnSpc>
              <a:spcBef>
                <a:spcPts val="800"/>
              </a:spcBef>
              <a:spcAft>
                <a:spcPts val="0"/>
              </a:spcAft>
              <a:buSzPts val="1500"/>
              <a:buChar char="■"/>
              <a:defRPr/>
            </a:lvl6pPr>
            <a:lvl7pPr indent="-323850" lvl="6" marL="3200400" algn="l">
              <a:lnSpc>
                <a:spcPct val="115000"/>
              </a:lnSpc>
              <a:spcBef>
                <a:spcPts val="800"/>
              </a:spcBef>
              <a:spcAft>
                <a:spcPts val="0"/>
              </a:spcAft>
              <a:buSzPts val="1500"/>
              <a:buChar char="●"/>
              <a:defRPr/>
            </a:lvl7pPr>
            <a:lvl8pPr indent="-323850" lvl="7" marL="3657600" algn="l">
              <a:lnSpc>
                <a:spcPct val="115000"/>
              </a:lnSpc>
              <a:spcBef>
                <a:spcPts val="800"/>
              </a:spcBef>
              <a:spcAft>
                <a:spcPts val="0"/>
              </a:spcAft>
              <a:buSzPts val="1500"/>
              <a:buChar char="○"/>
              <a:defRPr/>
            </a:lvl8pPr>
            <a:lvl9pPr indent="-323850" lvl="8" marL="4114800" algn="l">
              <a:lnSpc>
                <a:spcPct val="115000"/>
              </a:lnSpc>
              <a:spcBef>
                <a:spcPts val="800"/>
              </a:spcBef>
              <a:spcAft>
                <a:spcPts val="800"/>
              </a:spcAft>
              <a:buSzPts val="1500"/>
              <a:buChar char="■"/>
              <a:defRPr/>
            </a:lvl9pPr>
          </a:lstStyle>
          <a:p/>
        </p:txBody>
      </p:sp>
      <p:sp>
        <p:nvSpPr>
          <p:cNvPr id="2266" name="Google Shape;2266;p76"/>
          <p:cNvSpPr txBox="1"/>
          <p:nvPr>
            <p:ph idx="8" type="body"/>
          </p:nvPr>
        </p:nvSpPr>
        <p:spPr>
          <a:xfrm>
            <a:off x="6611100" y="3884575"/>
            <a:ext cx="1355700" cy="9435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266700" lvl="1" marL="914400" algn="l">
              <a:lnSpc>
                <a:spcPct val="100000"/>
              </a:lnSpc>
              <a:spcBef>
                <a:spcPts val="400"/>
              </a:spcBef>
              <a:spcAft>
                <a:spcPts val="0"/>
              </a:spcAft>
              <a:buSzPts val="600"/>
              <a:buChar char="○"/>
              <a:defRPr sz="800"/>
            </a:lvl2pPr>
            <a:lvl3pPr indent="-266700" lvl="2" marL="1371600" algn="l">
              <a:lnSpc>
                <a:spcPct val="100000"/>
              </a:lnSpc>
              <a:spcBef>
                <a:spcPts val="400"/>
              </a:spcBef>
              <a:spcAft>
                <a:spcPts val="0"/>
              </a:spcAft>
              <a:buSzPts val="600"/>
              <a:buChar char="■"/>
              <a:defRPr sz="800"/>
            </a:lvl3pPr>
            <a:lvl4pPr indent="-266700" lvl="3" marL="1828800" algn="l">
              <a:lnSpc>
                <a:spcPct val="100000"/>
              </a:lnSpc>
              <a:spcBef>
                <a:spcPts val="400"/>
              </a:spcBef>
              <a:spcAft>
                <a:spcPts val="0"/>
              </a:spcAft>
              <a:buSzPts val="600"/>
              <a:buChar char="●"/>
              <a:defRPr sz="800"/>
            </a:lvl4pPr>
            <a:lvl5pPr indent="-266700" lvl="4" marL="2286000" algn="l">
              <a:lnSpc>
                <a:spcPct val="100000"/>
              </a:lnSpc>
              <a:spcBef>
                <a:spcPts val="400"/>
              </a:spcBef>
              <a:spcAft>
                <a:spcPts val="0"/>
              </a:spcAft>
              <a:buSzPts val="600"/>
              <a:buChar char="○"/>
              <a:defRPr sz="800"/>
            </a:lvl5pPr>
            <a:lvl6pPr indent="-266700" lvl="5" marL="2743200" algn="l">
              <a:lnSpc>
                <a:spcPct val="100000"/>
              </a:lnSpc>
              <a:spcBef>
                <a:spcPts val="400"/>
              </a:spcBef>
              <a:spcAft>
                <a:spcPts val="0"/>
              </a:spcAft>
              <a:buSzPts val="600"/>
              <a:buChar char="■"/>
              <a:defRPr sz="800"/>
            </a:lvl6pPr>
            <a:lvl7pPr indent="-266700" lvl="6" marL="3200400" algn="l">
              <a:lnSpc>
                <a:spcPct val="100000"/>
              </a:lnSpc>
              <a:spcBef>
                <a:spcPts val="400"/>
              </a:spcBef>
              <a:spcAft>
                <a:spcPts val="0"/>
              </a:spcAft>
              <a:buSzPts val="600"/>
              <a:buChar char="●"/>
              <a:defRPr sz="800"/>
            </a:lvl7pPr>
            <a:lvl8pPr indent="-266700" lvl="7" marL="3657600" algn="l">
              <a:lnSpc>
                <a:spcPct val="100000"/>
              </a:lnSpc>
              <a:spcBef>
                <a:spcPts val="400"/>
              </a:spcBef>
              <a:spcAft>
                <a:spcPts val="0"/>
              </a:spcAft>
              <a:buSzPts val="600"/>
              <a:buChar char="○"/>
              <a:defRPr sz="800"/>
            </a:lvl8pPr>
            <a:lvl9pPr indent="-266700" lvl="8" marL="4114800" algn="l">
              <a:lnSpc>
                <a:spcPct val="100000"/>
              </a:lnSpc>
              <a:spcBef>
                <a:spcPts val="400"/>
              </a:spcBef>
              <a:spcAft>
                <a:spcPts val="400"/>
              </a:spcAft>
              <a:buSzPts val="600"/>
              <a:buChar char="■"/>
              <a:defRPr sz="800"/>
            </a:lvl9pPr>
          </a:lstStyle>
          <a:p/>
        </p:txBody>
      </p:sp>
      <p:sp>
        <p:nvSpPr>
          <p:cNvPr id="2267" name="Google Shape;2267;p76"/>
          <p:cNvSpPr txBox="1"/>
          <p:nvPr>
            <p:ph idx="9" type="subTitle"/>
          </p:nvPr>
        </p:nvSpPr>
        <p:spPr>
          <a:xfrm>
            <a:off x="3674613" y="2878525"/>
            <a:ext cx="1355700" cy="59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b="1" sz="1600"/>
            </a:lvl1pPr>
            <a:lvl2pPr lvl="1" algn="l">
              <a:lnSpc>
                <a:spcPct val="100000"/>
              </a:lnSpc>
              <a:spcBef>
                <a:spcPts val="800"/>
              </a:spcBef>
              <a:spcAft>
                <a:spcPts val="0"/>
              </a:spcAft>
              <a:buSzPts val="1500"/>
              <a:buNone/>
              <a:defRPr/>
            </a:lvl2pPr>
            <a:lvl3pPr lvl="2" algn="l">
              <a:lnSpc>
                <a:spcPct val="100000"/>
              </a:lnSpc>
              <a:spcBef>
                <a:spcPts val="800"/>
              </a:spcBef>
              <a:spcAft>
                <a:spcPts val="0"/>
              </a:spcAft>
              <a:buSzPts val="1500"/>
              <a:buNone/>
              <a:defRPr/>
            </a:lvl3pPr>
            <a:lvl4pPr lvl="3" algn="l">
              <a:lnSpc>
                <a:spcPct val="100000"/>
              </a:lnSpc>
              <a:spcBef>
                <a:spcPts val="800"/>
              </a:spcBef>
              <a:spcAft>
                <a:spcPts val="0"/>
              </a:spcAft>
              <a:buSzPts val="1500"/>
              <a:buNone/>
              <a:defRPr/>
            </a:lvl4pPr>
            <a:lvl5pPr lvl="4" algn="l">
              <a:lnSpc>
                <a:spcPct val="100000"/>
              </a:lnSpc>
              <a:spcBef>
                <a:spcPts val="800"/>
              </a:spcBef>
              <a:spcAft>
                <a:spcPts val="0"/>
              </a:spcAft>
              <a:buSzPts val="1500"/>
              <a:buNone/>
              <a:defRPr/>
            </a:lvl5pPr>
            <a:lvl6pPr lvl="5" algn="l">
              <a:lnSpc>
                <a:spcPct val="100000"/>
              </a:lnSpc>
              <a:spcBef>
                <a:spcPts val="800"/>
              </a:spcBef>
              <a:spcAft>
                <a:spcPts val="0"/>
              </a:spcAft>
              <a:buSzPts val="1500"/>
              <a:buNone/>
              <a:defRPr/>
            </a:lvl6pPr>
            <a:lvl7pPr lvl="6" algn="l">
              <a:lnSpc>
                <a:spcPct val="100000"/>
              </a:lnSpc>
              <a:spcBef>
                <a:spcPts val="800"/>
              </a:spcBef>
              <a:spcAft>
                <a:spcPts val="0"/>
              </a:spcAft>
              <a:buSzPts val="1500"/>
              <a:buNone/>
              <a:defRPr/>
            </a:lvl7pPr>
            <a:lvl8pPr lvl="7" algn="l">
              <a:lnSpc>
                <a:spcPct val="100000"/>
              </a:lnSpc>
              <a:spcBef>
                <a:spcPts val="800"/>
              </a:spcBef>
              <a:spcAft>
                <a:spcPts val="0"/>
              </a:spcAft>
              <a:buSzPts val="1500"/>
              <a:buNone/>
              <a:defRPr/>
            </a:lvl8pPr>
            <a:lvl9pPr lvl="8" algn="l">
              <a:lnSpc>
                <a:spcPct val="100000"/>
              </a:lnSpc>
              <a:spcBef>
                <a:spcPts val="800"/>
              </a:spcBef>
              <a:spcAft>
                <a:spcPts val="800"/>
              </a:spcAft>
              <a:buSzPts val="1500"/>
              <a:buNone/>
              <a:defRPr/>
            </a:lvl9pPr>
          </a:lstStyle>
          <a:p/>
        </p:txBody>
      </p:sp>
      <p:sp>
        <p:nvSpPr>
          <p:cNvPr id="2268" name="Google Shape;2268;p76"/>
          <p:cNvSpPr txBox="1"/>
          <p:nvPr>
            <p:ph idx="13" type="body"/>
          </p:nvPr>
        </p:nvSpPr>
        <p:spPr>
          <a:xfrm>
            <a:off x="3674613" y="3519658"/>
            <a:ext cx="1355700" cy="249000"/>
          </a:xfrm>
          <a:prstGeom prst="rect">
            <a:avLst/>
          </a:prstGeom>
          <a:noFill/>
          <a:ln>
            <a:noFill/>
          </a:ln>
        </p:spPr>
        <p:txBody>
          <a:bodyPr anchorCtr="0" anchor="t" bIns="0" lIns="0" spcFirstLastPara="1" rIns="0" wrap="square" tIns="0">
            <a:noAutofit/>
          </a:bodyPr>
          <a:lstStyle>
            <a:lvl1pPr indent="-266700" lvl="0" marL="457200" algn="l">
              <a:lnSpc>
                <a:spcPct val="100000"/>
              </a:lnSpc>
              <a:spcBef>
                <a:spcPts val="0"/>
              </a:spcBef>
              <a:spcAft>
                <a:spcPts val="0"/>
              </a:spcAft>
              <a:buSzPts val="600"/>
              <a:buChar char="●"/>
              <a:defRPr sz="800"/>
            </a:lvl1pPr>
            <a:lvl2pPr indent="-323850" lvl="1" marL="914400" algn="l">
              <a:lnSpc>
                <a:spcPct val="100000"/>
              </a:lnSpc>
              <a:spcBef>
                <a:spcPts val="800"/>
              </a:spcBef>
              <a:spcAft>
                <a:spcPts val="0"/>
              </a:spcAft>
              <a:buSzPts val="1500"/>
              <a:buChar char="○"/>
              <a:defRPr/>
            </a:lvl2pPr>
            <a:lvl3pPr indent="-323850" lvl="2" marL="1371600" algn="l">
              <a:lnSpc>
                <a:spcPct val="100000"/>
              </a:lnSpc>
              <a:spcBef>
                <a:spcPts val="800"/>
              </a:spcBef>
              <a:spcAft>
                <a:spcPts val="0"/>
              </a:spcAft>
              <a:buSzPts val="1500"/>
              <a:buChar char="■"/>
              <a:defRPr/>
            </a:lvl3pPr>
            <a:lvl4pPr indent="-323850" lvl="3" marL="1828800" algn="l">
              <a:lnSpc>
                <a:spcPct val="100000"/>
              </a:lnSpc>
              <a:spcBef>
                <a:spcPts val="800"/>
              </a:spcBef>
              <a:spcAft>
                <a:spcPts val="0"/>
              </a:spcAft>
              <a:buSzPts val="1500"/>
              <a:buChar char="●"/>
              <a:defRPr/>
            </a:lvl4pPr>
            <a:lvl5pPr indent="-323850" lvl="4" marL="2286000" algn="l">
              <a:lnSpc>
                <a:spcPct val="100000"/>
              </a:lnSpc>
              <a:spcBef>
                <a:spcPts val="800"/>
              </a:spcBef>
              <a:spcAft>
                <a:spcPts val="0"/>
              </a:spcAft>
              <a:buSzPts val="1500"/>
              <a:buChar char="○"/>
              <a:defRPr/>
            </a:lvl5pPr>
            <a:lvl6pPr indent="-323850" lvl="5" marL="2743200" algn="l">
              <a:lnSpc>
                <a:spcPct val="100000"/>
              </a:lnSpc>
              <a:spcBef>
                <a:spcPts val="800"/>
              </a:spcBef>
              <a:spcAft>
                <a:spcPts val="0"/>
              </a:spcAft>
              <a:buSzPts val="1500"/>
              <a:buChar char="■"/>
              <a:defRPr/>
            </a:lvl6pPr>
            <a:lvl7pPr indent="-323850" lvl="6" marL="3200400" algn="l">
              <a:lnSpc>
                <a:spcPct val="100000"/>
              </a:lnSpc>
              <a:spcBef>
                <a:spcPts val="800"/>
              </a:spcBef>
              <a:spcAft>
                <a:spcPts val="0"/>
              </a:spcAft>
              <a:buSzPts val="1500"/>
              <a:buChar char="●"/>
              <a:defRPr/>
            </a:lvl7pPr>
            <a:lvl8pPr indent="-323850" lvl="7" marL="3657600" algn="l">
              <a:lnSpc>
                <a:spcPct val="100000"/>
              </a:lnSpc>
              <a:spcBef>
                <a:spcPts val="800"/>
              </a:spcBef>
              <a:spcAft>
                <a:spcPts val="0"/>
              </a:spcAft>
              <a:buSzPts val="1500"/>
              <a:buChar char="○"/>
              <a:defRPr/>
            </a:lvl8pPr>
            <a:lvl9pPr indent="-323850" lvl="8" marL="4114800" algn="l">
              <a:lnSpc>
                <a:spcPct val="100000"/>
              </a:lnSpc>
              <a:spcBef>
                <a:spcPts val="800"/>
              </a:spcBef>
              <a:spcAft>
                <a:spcPts val="800"/>
              </a:spcAft>
              <a:buSzPts val="1500"/>
              <a:buChar char="■"/>
              <a:defRPr/>
            </a:lvl9pPr>
          </a:lstStyle>
          <a:p/>
        </p:txBody>
      </p:sp>
      <p:sp>
        <p:nvSpPr>
          <p:cNvPr id="2269" name="Google Shape;2269;p76"/>
          <p:cNvSpPr txBox="1"/>
          <p:nvPr>
            <p:ph idx="14" type="body"/>
          </p:nvPr>
        </p:nvSpPr>
        <p:spPr>
          <a:xfrm>
            <a:off x="3674613" y="3884575"/>
            <a:ext cx="1355700" cy="943500"/>
          </a:xfrm>
          <a:prstGeom prst="rect">
            <a:avLst/>
          </a:prstGeom>
          <a:noFill/>
          <a:ln>
            <a:noFill/>
          </a:ln>
        </p:spPr>
        <p:txBody>
          <a:bodyPr anchorCtr="0" anchor="t" bIns="0" lIns="0" spcFirstLastPara="1" rIns="0" wrap="square" tIns="0">
            <a:noAutofit/>
          </a:bodyPr>
          <a:lstStyle>
            <a:lvl1pPr indent="-266700" lvl="0" marL="457200" algn="l">
              <a:lnSpc>
                <a:spcPct val="115000"/>
              </a:lnSpc>
              <a:spcBef>
                <a:spcPts val="0"/>
              </a:spcBef>
              <a:spcAft>
                <a:spcPts val="0"/>
              </a:spcAft>
              <a:buSzPts val="600"/>
              <a:buChar char="●"/>
              <a:defRPr sz="800"/>
            </a:lvl1pPr>
            <a:lvl2pPr indent="-266700" lvl="1" marL="914400" algn="l">
              <a:lnSpc>
                <a:spcPct val="115000"/>
              </a:lnSpc>
              <a:spcBef>
                <a:spcPts val="400"/>
              </a:spcBef>
              <a:spcAft>
                <a:spcPts val="0"/>
              </a:spcAft>
              <a:buSzPts val="600"/>
              <a:buChar char="○"/>
              <a:defRPr sz="800"/>
            </a:lvl2pPr>
            <a:lvl3pPr indent="-266700" lvl="2" marL="1371600" algn="l">
              <a:lnSpc>
                <a:spcPct val="115000"/>
              </a:lnSpc>
              <a:spcBef>
                <a:spcPts val="400"/>
              </a:spcBef>
              <a:spcAft>
                <a:spcPts val="0"/>
              </a:spcAft>
              <a:buSzPts val="600"/>
              <a:buChar char="■"/>
              <a:defRPr sz="800"/>
            </a:lvl3pPr>
            <a:lvl4pPr indent="-266700" lvl="3" marL="1828800" algn="l">
              <a:lnSpc>
                <a:spcPct val="115000"/>
              </a:lnSpc>
              <a:spcBef>
                <a:spcPts val="400"/>
              </a:spcBef>
              <a:spcAft>
                <a:spcPts val="0"/>
              </a:spcAft>
              <a:buSzPts val="600"/>
              <a:buChar char="●"/>
              <a:defRPr sz="800"/>
            </a:lvl4pPr>
            <a:lvl5pPr indent="-266700" lvl="4" marL="2286000" algn="l">
              <a:lnSpc>
                <a:spcPct val="115000"/>
              </a:lnSpc>
              <a:spcBef>
                <a:spcPts val="400"/>
              </a:spcBef>
              <a:spcAft>
                <a:spcPts val="0"/>
              </a:spcAft>
              <a:buSzPts val="600"/>
              <a:buChar char="○"/>
              <a:defRPr sz="800"/>
            </a:lvl5pPr>
            <a:lvl6pPr indent="-266700" lvl="5" marL="2743200" algn="l">
              <a:lnSpc>
                <a:spcPct val="115000"/>
              </a:lnSpc>
              <a:spcBef>
                <a:spcPts val="400"/>
              </a:spcBef>
              <a:spcAft>
                <a:spcPts val="0"/>
              </a:spcAft>
              <a:buSzPts val="600"/>
              <a:buChar char="■"/>
              <a:defRPr sz="800"/>
            </a:lvl6pPr>
            <a:lvl7pPr indent="-266700" lvl="6" marL="3200400" algn="l">
              <a:lnSpc>
                <a:spcPct val="115000"/>
              </a:lnSpc>
              <a:spcBef>
                <a:spcPts val="400"/>
              </a:spcBef>
              <a:spcAft>
                <a:spcPts val="0"/>
              </a:spcAft>
              <a:buSzPts val="600"/>
              <a:buChar char="●"/>
              <a:defRPr sz="800"/>
            </a:lvl7pPr>
            <a:lvl8pPr indent="-266700" lvl="7" marL="3657600" algn="l">
              <a:lnSpc>
                <a:spcPct val="115000"/>
              </a:lnSpc>
              <a:spcBef>
                <a:spcPts val="400"/>
              </a:spcBef>
              <a:spcAft>
                <a:spcPts val="0"/>
              </a:spcAft>
              <a:buSzPts val="600"/>
              <a:buChar char="○"/>
              <a:defRPr sz="800"/>
            </a:lvl8pPr>
            <a:lvl9pPr indent="-266700" lvl="8" marL="4114800" algn="l">
              <a:lnSpc>
                <a:spcPct val="115000"/>
              </a:lnSpc>
              <a:spcBef>
                <a:spcPts val="400"/>
              </a:spcBef>
              <a:spcAft>
                <a:spcPts val="400"/>
              </a:spcAft>
              <a:buSzPts val="600"/>
              <a:buChar char="■"/>
              <a:defRPr sz="8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for facts or numbers">
  <p:cSld name="23: Title, text, photo background, for facts or numbers">
    <p:spTree>
      <p:nvGrpSpPr>
        <p:cNvPr id="2270" name="Shape 2270"/>
        <p:cNvGrpSpPr/>
        <p:nvPr/>
      </p:nvGrpSpPr>
      <p:grpSpPr>
        <a:xfrm>
          <a:off x="0" y="0"/>
          <a:ext cx="0" cy="0"/>
          <a:chOff x="0" y="0"/>
          <a:chExt cx="0" cy="0"/>
        </a:xfrm>
      </p:grpSpPr>
      <p:sp>
        <p:nvSpPr>
          <p:cNvPr id="2271" name="Google Shape;2271;p77"/>
          <p:cNvSpPr/>
          <p:nvPr>
            <p:ph idx="2" type="pic"/>
          </p:nvPr>
        </p:nvSpPr>
        <p:spPr>
          <a:xfrm>
            <a:off x="18450" y="-9225"/>
            <a:ext cx="9144000" cy="5143500"/>
          </a:xfrm>
          <a:prstGeom prst="rect">
            <a:avLst/>
          </a:prstGeom>
          <a:noFill/>
          <a:ln>
            <a:noFill/>
          </a:ln>
        </p:spPr>
      </p:sp>
      <p:sp>
        <p:nvSpPr>
          <p:cNvPr id="2272" name="Google Shape;2272;p77"/>
          <p:cNvSpPr txBox="1"/>
          <p:nvPr>
            <p:ph type="title"/>
          </p:nvPr>
        </p:nvSpPr>
        <p:spPr>
          <a:xfrm>
            <a:off x="0" y="-9225"/>
            <a:ext cx="9022200" cy="5152800"/>
          </a:xfrm>
          <a:prstGeom prst="rect">
            <a:avLst/>
          </a:prstGeom>
          <a:solidFill>
            <a:srgbClr val="191919">
              <a:alpha val="74117"/>
            </a:srgbClr>
          </a:solidFill>
          <a:ln>
            <a:noFill/>
          </a:ln>
        </p:spPr>
        <p:txBody>
          <a:bodyPr anchorCtr="0" anchor="t" bIns="137150" lIns="308600" spcFirstLastPara="1" rIns="68575" wrap="square" tIns="240025">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273" name="Google Shape;2273;p77"/>
          <p:cNvSpPr txBox="1"/>
          <p:nvPr>
            <p:ph idx="1" type="body"/>
          </p:nvPr>
        </p:nvSpPr>
        <p:spPr>
          <a:xfrm>
            <a:off x="420625" y="1485525"/>
            <a:ext cx="3663000" cy="6735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0"/>
              </a:spcBef>
              <a:spcAft>
                <a:spcPts val="0"/>
              </a:spcAft>
              <a:buClr>
                <a:schemeClr val="accent1"/>
              </a:buClr>
              <a:buSzPts val="2700"/>
              <a:buChar char="●"/>
              <a:defRPr b="1" sz="3600">
                <a:solidFill>
                  <a:schemeClr val="accent1"/>
                </a:solidFill>
              </a:defRPr>
            </a:lvl1pPr>
            <a:lvl2pPr indent="-400050" lvl="1" marL="914400" algn="l">
              <a:lnSpc>
                <a:spcPct val="115000"/>
              </a:lnSpc>
              <a:spcBef>
                <a:spcPts val="800"/>
              </a:spcBef>
              <a:spcAft>
                <a:spcPts val="0"/>
              </a:spcAft>
              <a:buClr>
                <a:schemeClr val="accent1"/>
              </a:buClr>
              <a:buSzPts val="2700"/>
              <a:buChar char="○"/>
              <a:defRPr b="1" sz="3600">
                <a:solidFill>
                  <a:schemeClr val="accent1"/>
                </a:solidFill>
              </a:defRPr>
            </a:lvl2pPr>
            <a:lvl3pPr indent="-400050" lvl="2" marL="1371600" algn="l">
              <a:lnSpc>
                <a:spcPct val="115000"/>
              </a:lnSpc>
              <a:spcBef>
                <a:spcPts val="800"/>
              </a:spcBef>
              <a:spcAft>
                <a:spcPts val="0"/>
              </a:spcAft>
              <a:buClr>
                <a:schemeClr val="accent1"/>
              </a:buClr>
              <a:buSzPts val="2700"/>
              <a:buChar char="■"/>
              <a:defRPr b="1" sz="3600">
                <a:solidFill>
                  <a:schemeClr val="accent1"/>
                </a:solidFill>
              </a:defRPr>
            </a:lvl3pPr>
            <a:lvl4pPr indent="-400050" lvl="3" marL="1828800" algn="l">
              <a:lnSpc>
                <a:spcPct val="115000"/>
              </a:lnSpc>
              <a:spcBef>
                <a:spcPts val="800"/>
              </a:spcBef>
              <a:spcAft>
                <a:spcPts val="0"/>
              </a:spcAft>
              <a:buClr>
                <a:schemeClr val="accent1"/>
              </a:buClr>
              <a:buSzPts val="2700"/>
              <a:buChar char="●"/>
              <a:defRPr b="1" sz="3600">
                <a:solidFill>
                  <a:schemeClr val="accent1"/>
                </a:solidFill>
              </a:defRPr>
            </a:lvl4pPr>
            <a:lvl5pPr indent="-400050" lvl="4" marL="2286000" algn="l">
              <a:lnSpc>
                <a:spcPct val="115000"/>
              </a:lnSpc>
              <a:spcBef>
                <a:spcPts val="800"/>
              </a:spcBef>
              <a:spcAft>
                <a:spcPts val="0"/>
              </a:spcAft>
              <a:buClr>
                <a:schemeClr val="accent1"/>
              </a:buClr>
              <a:buSzPts val="2700"/>
              <a:buChar char="○"/>
              <a:defRPr b="1" sz="3600">
                <a:solidFill>
                  <a:schemeClr val="accent1"/>
                </a:solidFill>
              </a:defRPr>
            </a:lvl5pPr>
            <a:lvl6pPr indent="-400050" lvl="5" marL="2743200" algn="l">
              <a:lnSpc>
                <a:spcPct val="115000"/>
              </a:lnSpc>
              <a:spcBef>
                <a:spcPts val="800"/>
              </a:spcBef>
              <a:spcAft>
                <a:spcPts val="0"/>
              </a:spcAft>
              <a:buClr>
                <a:schemeClr val="accent1"/>
              </a:buClr>
              <a:buSzPts val="2700"/>
              <a:buChar char="■"/>
              <a:defRPr b="1" sz="3600">
                <a:solidFill>
                  <a:schemeClr val="accent1"/>
                </a:solidFill>
              </a:defRPr>
            </a:lvl6pPr>
            <a:lvl7pPr indent="-400050" lvl="6" marL="3200400" algn="l">
              <a:lnSpc>
                <a:spcPct val="115000"/>
              </a:lnSpc>
              <a:spcBef>
                <a:spcPts val="800"/>
              </a:spcBef>
              <a:spcAft>
                <a:spcPts val="0"/>
              </a:spcAft>
              <a:buClr>
                <a:schemeClr val="accent1"/>
              </a:buClr>
              <a:buSzPts val="2700"/>
              <a:buChar char="●"/>
              <a:defRPr b="1" sz="3600">
                <a:solidFill>
                  <a:schemeClr val="accent1"/>
                </a:solidFill>
              </a:defRPr>
            </a:lvl7pPr>
            <a:lvl8pPr indent="-400050" lvl="7" marL="3657600" algn="l">
              <a:lnSpc>
                <a:spcPct val="115000"/>
              </a:lnSpc>
              <a:spcBef>
                <a:spcPts val="800"/>
              </a:spcBef>
              <a:spcAft>
                <a:spcPts val="0"/>
              </a:spcAft>
              <a:buClr>
                <a:schemeClr val="accent1"/>
              </a:buClr>
              <a:buSzPts val="2700"/>
              <a:buChar char="○"/>
              <a:defRPr b="1" sz="3600">
                <a:solidFill>
                  <a:schemeClr val="accent1"/>
                </a:solidFill>
              </a:defRPr>
            </a:lvl8pPr>
            <a:lvl9pPr indent="-400050" lvl="8" marL="4114800" algn="l">
              <a:lnSpc>
                <a:spcPct val="115000"/>
              </a:lnSpc>
              <a:spcBef>
                <a:spcPts val="800"/>
              </a:spcBef>
              <a:spcAft>
                <a:spcPts val="800"/>
              </a:spcAft>
              <a:buClr>
                <a:schemeClr val="accent1"/>
              </a:buClr>
              <a:buSzPts val="2700"/>
              <a:buChar char="■"/>
              <a:defRPr b="1" sz="3600">
                <a:solidFill>
                  <a:schemeClr val="accent1"/>
                </a:solidFill>
              </a:defRPr>
            </a:lvl9pPr>
          </a:lstStyle>
          <a:p/>
        </p:txBody>
      </p:sp>
      <p:sp>
        <p:nvSpPr>
          <p:cNvPr id="2274" name="Google Shape;2274;p77"/>
          <p:cNvSpPr txBox="1"/>
          <p:nvPr>
            <p:ph idx="3" type="body"/>
          </p:nvPr>
        </p:nvSpPr>
        <p:spPr>
          <a:xfrm>
            <a:off x="420625" y="2235000"/>
            <a:ext cx="3663000" cy="3345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Clr>
                <a:schemeClr val="lt1"/>
              </a:buClr>
              <a:buSzPts val="1500"/>
              <a:buChar char="●"/>
              <a:defRPr b="1">
                <a:solidFill>
                  <a:schemeClr val="lt1"/>
                </a:solidFill>
              </a:defRPr>
            </a:lvl1pPr>
            <a:lvl2pPr indent="-323850" lvl="1" marL="914400" algn="l">
              <a:lnSpc>
                <a:spcPct val="115000"/>
              </a:lnSpc>
              <a:spcBef>
                <a:spcPts val="800"/>
              </a:spcBef>
              <a:spcAft>
                <a:spcPts val="0"/>
              </a:spcAft>
              <a:buClr>
                <a:schemeClr val="lt1"/>
              </a:buClr>
              <a:buSzPts val="1500"/>
              <a:buChar char="○"/>
              <a:defRPr b="1">
                <a:solidFill>
                  <a:schemeClr val="lt1"/>
                </a:solidFill>
              </a:defRPr>
            </a:lvl2pPr>
            <a:lvl3pPr indent="-323850" lvl="2" marL="1371600" algn="l">
              <a:lnSpc>
                <a:spcPct val="115000"/>
              </a:lnSpc>
              <a:spcBef>
                <a:spcPts val="800"/>
              </a:spcBef>
              <a:spcAft>
                <a:spcPts val="0"/>
              </a:spcAft>
              <a:buClr>
                <a:schemeClr val="lt1"/>
              </a:buClr>
              <a:buSzPts val="1500"/>
              <a:buChar char="■"/>
              <a:defRPr b="1">
                <a:solidFill>
                  <a:schemeClr val="lt1"/>
                </a:solidFill>
              </a:defRPr>
            </a:lvl3pPr>
            <a:lvl4pPr indent="-323850" lvl="3" marL="1828800" algn="l">
              <a:lnSpc>
                <a:spcPct val="115000"/>
              </a:lnSpc>
              <a:spcBef>
                <a:spcPts val="800"/>
              </a:spcBef>
              <a:spcAft>
                <a:spcPts val="0"/>
              </a:spcAft>
              <a:buClr>
                <a:schemeClr val="lt1"/>
              </a:buClr>
              <a:buSzPts val="1500"/>
              <a:buChar char="●"/>
              <a:defRPr b="1">
                <a:solidFill>
                  <a:schemeClr val="lt1"/>
                </a:solidFill>
              </a:defRPr>
            </a:lvl4pPr>
            <a:lvl5pPr indent="-323850" lvl="4" marL="2286000" algn="l">
              <a:lnSpc>
                <a:spcPct val="115000"/>
              </a:lnSpc>
              <a:spcBef>
                <a:spcPts val="800"/>
              </a:spcBef>
              <a:spcAft>
                <a:spcPts val="0"/>
              </a:spcAft>
              <a:buClr>
                <a:schemeClr val="lt1"/>
              </a:buClr>
              <a:buSzPts val="1500"/>
              <a:buChar char="○"/>
              <a:defRPr b="1">
                <a:solidFill>
                  <a:schemeClr val="lt1"/>
                </a:solidFill>
              </a:defRPr>
            </a:lvl5pPr>
            <a:lvl6pPr indent="-323850" lvl="5" marL="2743200" algn="l">
              <a:lnSpc>
                <a:spcPct val="115000"/>
              </a:lnSpc>
              <a:spcBef>
                <a:spcPts val="800"/>
              </a:spcBef>
              <a:spcAft>
                <a:spcPts val="0"/>
              </a:spcAft>
              <a:buClr>
                <a:schemeClr val="lt1"/>
              </a:buClr>
              <a:buSzPts val="1500"/>
              <a:buChar char="■"/>
              <a:defRPr b="1">
                <a:solidFill>
                  <a:schemeClr val="lt1"/>
                </a:solidFill>
              </a:defRPr>
            </a:lvl6pPr>
            <a:lvl7pPr indent="-323850" lvl="6" marL="3200400" algn="l">
              <a:lnSpc>
                <a:spcPct val="115000"/>
              </a:lnSpc>
              <a:spcBef>
                <a:spcPts val="800"/>
              </a:spcBef>
              <a:spcAft>
                <a:spcPts val="0"/>
              </a:spcAft>
              <a:buClr>
                <a:schemeClr val="lt1"/>
              </a:buClr>
              <a:buSzPts val="1500"/>
              <a:buChar char="●"/>
              <a:defRPr b="1">
                <a:solidFill>
                  <a:schemeClr val="lt1"/>
                </a:solidFill>
              </a:defRPr>
            </a:lvl7pPr>
            <a:lvl8pPr indent="-323850" lvl="7" marL="3657600" algn="l">
              <a:lnSpc>
                <a:spcPct val="115000"/>
              </a:lnSpc>
              <a:spcBef>
                <a:spcPts val="800"/>
              </a:spcBef>
              <a:spcAft>
                <a:spcPts val="0"/>
              </a:spcAft>
              <a:buClr>
                <a:schemeClr val="lt1"/>
              </a:buClr>
              <a:buSzPts val="1500"/>
              <a:buChar char="○"/>
              <a:defRPr b="1">
                <a:solidFill>
                  <a:schemeClr val="lt1"/>
                </a:solidFill>
              </a:defRPr>
            </a:lvl8pPr>
            <a:lvl9pPr indent="-323850" lvl="8" marL="4114800" algn="l">
              <a:lnSpc>
                <a:spcPct val="115000"/>
              </a:lnSpc>
              <a:spcBef>
                <a:spcPts val="800"/>
              </a:spcBef>
              <a:spcAft>
                <a:spcPts val="800"/>
              </a:spcAft>
              <a:buClr>
                <a:schemeClr val="lt1"/>
              </a:buClr>
              <a:buSzPts val="1500"/>
              <a:buChar char="■"/>
              <a:defRPr b="1">
                <a:solidFill>
                  <a:schemeClr val="lt1"/>
                </a:solidFill>
              </a:defRPr>
            </a:lvl9pPr>
          </a:lstStyle>
          <a:p/>
        </p:txBody>
      </p:sp>
      <p:sp>
        <p:nvSpPr>
          <p:cNvPr id="2275" name="Google Shape;2275;p77"/>
          <p:cNvSpPr txBox="1"/>
          <p:nvPr>
            <p:ph idx="4" type="body"/>
          </p:nvPr>
        </p:nvSpPr>
        <p:spPr>
          <a:xfrm>
            <a:off x="420625" y="3093125"/>
            <a:ext cx="3663000" cy="6735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0"/>
              </a:spcBef>
              <a:spcAft>
                <a:spcPts val="0"/>
              </a:spcAft>
              <a:buClr>
                <a:schemeClr val="accent1"/>
              </a:buClr>
              <a:buSzPts val="2700"/>
              <a:buChar char="●"/>
              <a:defRPr b="1" sz="3600">
                <a:solidFill>
                  <a:schemeClr val="accent1"/>
                </a:solidFill>
              </a:defRPr>
            </a:lvl1pPr>
            <a:lvl2pPr indent="-400050" lvl="1" marL="914400" algn="l">
              <a:lnSpc>
                <a:spcPct val="115000"/>
              </a:lnSpc>
              <a:spcBef>
                <a:spcPts val="800"/>
              </a:spcBef>
              <a:spcAft>
                <a:spcPts val="0"/>
              </a:spcAft>
              <a:buClr>
                <a:schemeClr val="accent1"/>
              </a:buClr>
              <a:buSzPts val="2700"/>
              <a:buChar char="○"/>
              <a:defRPr b="1" sz="3600">
                <a:solidFill>
                  <a:schemeClr val="accent1"/>
                </a:solidFill>
              </a:defRPr>
            </a:lvl2pPr>
            <a:lvl3pPr indent="-400050" lvl="2" marL="1371600" algn="l">
              <a:lnSpc>
                <a:spcPct val="115000"/>
              </a:lnSpc>
              <a:spcBef>
                <a:spcPts val="800"/>
              </a:spcBef>
              <a:spcAft>
                <a:spcPts val="0"/>
              </a:spcAft>
              <a:buClr>
                <a:schemeClr val="accent1"/>
              </a:buClr>
              <a:buSzPts val="2700"/>
              <a:buChar char="■"/>
              <a:defRPr b="1" sz="3600">
                <a:solidFill>
                  <a:schemeClr val="accent1"/>
                </a:solidFill>
              </a:defRPr>
            </a:lvl3pPr>
            <a:lvl4pPr indent="-400050" lvl="3" marL="1828800" algn="l">
              <a:lnSpc>
                <a:spcPct val="115000"/>
              </a:lnSpc>
              <a:spcBef>
                <a:spcPts val="800"/>
              </a:spcBef>
              <a:spcAft>
                <a:spcPts val="0"/>
              </a:spcAft>
              <a:buClr>
                <a:schemeClr val="accent1"/>
              </a:buClr>
              <a:buSzPts val="2700"/>
              <a:buChar char="●"/>
              <a:defRPr b="1" sz="3600">
                <a:solidFill>
                  <a:schemeClr val="accent1"/>
                </a:solidFill>
              </a:defRPr>
            </a:lvl4pPr>
            <a:lvl5pPr indent="-400050" lvl="4" marL="2286000" algn="l">
              <a:lnSpc>
                <a:spcPct val="115000"/>
              </a:lnSpc>
              <a:spcBef>
                <a:spcPts val="800"/>
              </a:spcBef>
              <a:spcAft>
                <a:spcPts val="0"/>
              </a:spcAft>
              <a:buClr>
                <a:schemeClr val="accent1"/>
              </a:buClr>
              <a:buSzPts val="2700"/>
              <a:buChar char="○"/>
              <a:defRPr b="1" sz="3600">
                <a:solidFill>
                  <a:schemeClr val="accent1"/>
                </a:solidFill>
              </a:defRPr>
            </a:lvl5pPr>
            <a:lvl6pPr indent="-400050" lvl="5" marL="2743200" algn="l">
              <a:lnSpc>
                <a:spcPct val="115000"/>
              </a:lnSpc>
              <a:spcBef>
                <a:spcPts val="800"/>
              </a:spcBef>
              <a:spcAft>
                <a:spcPts val="0"/>
              </a:spcAft>
              <a:buClr>
                <a:schemeClr val="accent1"/>
              </a:buClr>
              <a:buSzPts val="2700"/>
              <a:buChar char="■"/>
              <a:defRPr b="1" sz="3600">
                <a:solidFill>
                  <a:schemeClr val="accent1"/>
                </a:solidFill>
              </a:defRPr>
            </a:lvl6pPr>
            <a:lvl7pPr indent="-400050" lvl="6" marL="3200400" algn="l">
              <a:lnSpc>
                <a:spcPct val="115000"/>
              </a:lnSpc>
              <a:spcBef>
                <a:spcPts val="800"/>
              </a:spcBef>
              <a:spcAft>
                <a:spcPts val="0"/>
              </a:spcAft>
              <a:buClr>
                <a:schemeClr val="accent1"/>
              </a:buClr>
              <a:buSzPts val="2700"/>
              <a:buChar char="●"/>
              <a:defRPr b="1" sz="3600">
                <a:solidFill>
                  <a:schemeClr val="accent1"/>
                </a:solidFill>
              </a:defRPr>
            </a:lvl7pPr>
            <a:lvl8pPr indent="-400050" lvl="7" marL="3657600" algn="l">
              <a:lnSpc>
                <a:spcPct val="115000"/>
              </a:lnSpc>
              <a:spcBef>
                <a:spcPts val="800"/>
              </a:spcBef>
              <a:spcAft>
                <a:spcPts val="0"/>
              </a:spcAft>
              <a:buClr>
                <a:schemeClr val="accent1"/>
              </a:buClr>
              <a:buSzPts val="2700"/>
              <a:buChar char="○"/>
              <a:defRPr b="1" sz="3600">
                <a:solidFill>
                  <a:schemeClr val="accent1"/>
                </a:solidFill>
              </a:defRPr>
            </a:lvl8pPr>
            <a:lvl9pPr indent="-400050" lvl="8" marL="4114800" algn="l">
              <a:lnSpc>
                <a:spcPct val="115000"/>
              </a:lnSpc>
              <a:spcBef>
                <a:spcPts val="800"/>
              </a:spcBef>
              <a:spcAft>
                <a:spcPts val="800"/>
              </a:spcAft>
              <a:buClr>
                <a:schemeClr val="accent1"/>
              </a:buClr>
              <a:buSzPts val="2700"/>
              <a:buChar char="■"/>
              <a:defRPr b="1" sz="3600">
                <a:solidFill>
                  <a:schemeClr val="accent1"/>
                </a:solidFill>
              </a:defRPr>
            </a:lvl9pPr>
          </a:lstStyle>
          <a:p/>
        </p:txBody>
      </p:sp>
      <p:sp>
        <p:nvSpPr>
          <p:cNvPr id="2276" name="Google Shape;2276;p77"/>
          <p:cNvSpPr txBox="1"/>
          <p:nvPr>
            <p:ph idx="5" type="body"/>
          </p:nvPr>
        </p:nvSpPr>
        <p:spPr>
          <a:xfrm>
            <a:off x="420625" y="3842600"/>
            <a:ext cx="3663000" cy="334500"/>
          </a:xfrm>
          <a:prstGeom prst="rect">
            <a:avLst/>
          </a:prstGeom>
          <a:noFill/>
          <a:ln>
            <a:noFill/>
          </a:ln>
        </p:spPr>
        <p:txBody>
          <a:bodyPr anchorCtr="0" anchor="t" bIns="0" lIns="0" spcFirstLastPara="1" rIns="0" wrap="square" tIns="0">
            <a:noAutofit/>
          </a:bodyPr>
          <a:lstStyle>
            <a:lvl1pPr indent="-323850" lvl="0" marL="457200" algn="l">
              <a:lnSpc>
                <a:spcPct val="115000"/>
              </a:lnSpc>
              <a:spcBef>
                <a:spcPts val="0"/>
              </a:spcBef>
              <a:spcAft>
                <a:spcPts val="0"/>
              </a:spcAft>
              <a:buClr>
                <a:schemeClr val="lt1"/>
              </a:buClr>
              <a:buSzPts val="1500"/>
              <a:buChar char="●"/>
              <a:defRPr b="1">
                <a:solidFill>
                  <a:schemeClr val="lt1"/>
                </a:solidFill>
              </a:defRPr>
            </a:lvl1pPr>
            <a:lvl2pPr indent="-323850" lvl="1" marL="914400" algn="l">
              <a:lnSpc>
                <a:spcPct val="115000"/>
              </a:lnSpc>
              <a:spcBef>
                <a:spcPts val="800"/>
              </a:spcBef>
              <a:spcAft>
                <a:spcPts val="0"/>
              </a:spcAft>
              <a:buClr>
                <a:schemeClr val="lt1"/>
              </a:buClr>
              <a:buSzPts val="1500"/>
              <a:buChar char="○"/>
              <a:defRPr b="1">
                <a:solidFill>
                  <a:schemeClr val="lt1"/>
                </a:solidFill>
              </a:defRPr>
            </a:lvl2pPr>
            <a:lvl3pPr indent="-323850" lvl="2" marL="1371600" algn="l">
              <a:lnSpc>
                <a:spcPct val="115000"/>
              </a:lnSpc>
              <a:spcBef>
                <a:spcPts val="800"/>
              </a:spcBef>
              <a:spcAft>
                <a:spcPts val="0"/>
              </a:spcAft>
              <a:buClr>
                <a:schemeClr val="lt1"/>
              </a:buClr>
              <a:buSzPts val="1500"/>
              <a:buChar char="■"/>
              <a:defRPr b="1">
                <a:solidFill>
                  <a:schemeClr val="lt1"/>
                </a:solidFill>
              </a:defRPr>
            </a:lvl3pPr>
            <a:lvl4pPr indent="-323850" lvl="3" marL="1828800" algn="l">
              <a:lnSpc>
                <a:spcPct val="115000"/>
              </a:lnSpc>
              <a:spcBef>
                <a:spcPts val="800"/>
              </a:spcBef>
              <a:spcAft>
                <a:spcPts val="0"/>
              </a:spcAft>
              <a:buClr>
                <a:schemeClr val="lt1"/>
              </a:buClr>
              <a:buSzPts val="1500"/>
              <a:buChar char="●"/>
              <a:defRPr b="1">
                <a:solidFill>
                  <a:schemeClr val="lt1"/>
                </a:solidFill>
              </a:defRPr>
            </a:lvl4pPr>
            <a:lvl5pPr indent="-323850" lvl="4" marL="2286000" algn="l">
              <a:lnSpc>
                <a:spcPct val="115000"/>
              </a:lnSpc>
              <a:spcBef>
                <a:spcPts val="800"/>
              </a:spcBef>
              <a:spcAft>
                <a:spcPts val="0"/>
              </a:spcAft>
              <a:buClr>
                <a:schemeClr val="lt1"/>
              </a:buClr>
              <a:buSzPts val="1500"/>
              <a:buChar char="○"/>
              <a:defRPr b="1">
                <a:solidFill>
                  <a:schemeClr val="lt1"/>
                </a:solidFill>
              </a:defRPr>
            </a:lvl5pPr>
            <a:lvl6pPr indent="-323850" lvl="5" marL="2743200" algn="l">
              <a:lnSpc>
                <a:spcPct val="115000"/>
              </a:lnSpc>
              <a:spcBef>
                <a:spcPts val="800"/>
              </a:spcBef>
              <a:spcAft>
                <a:spcPts val="0"/>
              </a:spcAft>
              <a:buClr>
                <a:schemeClr val="lt1"/>
              </a:buClr>
              <a:buSzPts val="1500"/>
              <a:buChar char="■"/>
              <a:defRPr b="1">
                <a:solidFill>
                  <a:schemeClr val="lt1"/>
                </a:solidFill>
              </a:defRPr>
            </a:lvl6pPr>
            <a:lvl7pPr indent="-323850" lvl="6" marL="3200400" algn="l">
              <a:lnSpc>
                <a:spcPct val="115000"/>
              </a:lnSpc>
              <a:spcBef>
                <a:spcPts val="800"/>
              </a:spcBef>
              <a:spcAft>
                <a:spcPts val="0"/>
              </a:spcAft>
              <a:buClr>
                <a:schemeClr val="lt1"/>
              </a:buClr>
              <a:buSzPts val="1500"/>
              <a:buChar char="●"/>
              <a:defRPr b="1">
                <a:solidFill>
                  <a:schemeClr val="lt1"/>
                </a:solidFill>
              </a:defRPr>
            </a:lvl7pPr>
            <a:lvl8pPr indent="-323850" lvl="7" marL="3657600" algn="l">
              <a:lnSpc>
                <a:spcPct val="115000"/>
              </a:lnSpc>
              <a:spcBef>
                <a:spcPts val="800"/>
              </a:spcBef>
              <a:spcAft>
                <a:spcPts val="0"/>
              </a:spcAft>
              <a:buClr>
                <a:schemeClr val="lt1"/>
              </a:buClr>
              <a:buSzPts val="1500"/>
              <a:buChar char="○"/>
              <a:defRPr b="1">
                <a:solidFill>
                  <a:schemeClr val="lt1"/>
                </a:solidFill>
              </a:defRPr>
            </a:lvl8pPr>
            <a:lvl9pPr indent="-323850" lvl="8" marL="4114800" algn="l">
              <a:lnSpc>
                <a:spcPct val="115000"/>
              </a:lnSpc>
              <a:spcBef>
                <a:spcPts val="800"/>
              </a:spcBef>
              <a:spcAft>
                <a:spcPts val="800"/>
              </a:spcAft>
              <a:buClr>
                <a:schemeClr val="lt1"/>
              </a:buClr>
              <a:buSzPts val="1500"/>
              <a:buChar char="■"/>
              <a:defRPr b="1">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23: Title, text, with subtitle, photos, 4 column">
    <p:spTree>
      <p:nvGrpSpPr>
        <p:cNvPr id="2277" name="Shape 2277"/>
        <p:cNvGrpSpPr/>
        <p:nvPr/>
      </p:nvGrpSpPr>
      <p:grpSpPr>
        <a:xfrm>
          <a:off x="0" y="0"/>
          <a:ext cx="0" cy="0"/>
          <a:chOff x="0" y="0"/>
          <a:chExt cx="0" cy="0"/>
        </a:xfrm>
      </p:grpSpPr>
      <p:sp>
        <p:nvSpPr>
          <p:cNvPr id="2278" name="Google Shape;2278;p78"/>
          <p:cNvSpPr/>
          <p:nvPr>
            <p:ph idx="2" type="pic"/>
          </p:nvPr>
        </p:nvSpPr>
        <p:spPr>
          <a:xfrm>
            <a:off x="424902" y="1331576"/>
            <a:ext cx="1586700" cy="1586700"/>
          </a:xfrm>
          <a:prstGeom prst="ellipse">
            <a:avLst/>
          </a:prstGeom>
          <a:solidFill>
            <a:schemeClr val="lt2"/>
          </a:solidFill>
          <a:ln>
            <a:noFill/>
          </a:ln>
        </p:spPr>
      </p:sp>
      <p:sp>
        <p:nvSpPr>
          <p:cNvPr id="2279" name="Google Shape;2279;p78"/>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24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100"/>
              <a:buFont typeface="Arial"/>
              <a:buNone/>
              <a:defRPr b="1" sz="2800">
                <a:solidFill>
                  <a:schemeClr val="dk1"/>
                </a:solidFill>
              </a:defRPr>
            </a:lvl2pPr>
            <a:lvl3pPr lvl="2" algn="l">
              <a:lnSpc>
                <a:spcPct val="100000"/>
              </a:lnSpc>
              <a:spcBef>
                <a:spcPts val="0"/>
              </a:spcBef>
              <a:spcAft>
                <a:spcPts val="0"/>
              </a:spcAft>
              <a:buClr>
                <a:schemeClr val="dk1"/>
              </a:buClr>
              <a:buSzPts val="1100"/>
              <a:buFont typeface="Arial"/>
              <a:buNone/>
              <a:defRPr b="1" sz="2800">
                <a:solidFill>
                  <a:schemeClr val="dk1"/>
                </a:solidFill>
              </a:defRPr>
            </a:lvl3pPr>
            <a:lvl4pPr lvl="3" algn="l">
              <a:lnSpc>
                <a:spcPct val="100000"/>
              </a:lnSpc>
              <a:spcBef>
                <a:spcPts val="0"/>
              </a:spcBef>
              <a:spcAft>
                <a:spcPts val="0"/>
              </a:spcAft>
              <a:buClr>
                <a:schemeClr val="dk1"/>
              </a:buClr>
              <a:buSzPts val="1100"/>
              <a:buFont typeface="Arial"/>
              <a:buNone/>
              <a:defRPr b="1" sz="2800">
                <a:solidFill>
                  <a:schemeClr val="dk1"/>
                </a:solidFill>
              </a:defRPr>
            </a:lvl4pPr>
            <a:lvl5pPr lvl="4" algn="l">
              <a:lnSpc>
                <a:spcPct val="100000"/>
              </a:lnSpc>
              <a:spcBef>
                <a:spcPts val="0"/>
              </a:spcBef>
              <a:spcAft>
                <a:spcPts val="0"/>
              </a:spcAft>
              <a:buClr>
                <a:schemeClr val="dk1"/>
              </a:buClr>
              <a:buSzPts val="1100"/>
              <a:buFont typeface="Arial"/>
              <a:buNone/>
              <a:defRPr b="1" sz="2800">
                <a:solidFill>
                  <a:schemeClr val="dk1"/>
                </a:solidFill>
              </a:defRPr>
            </a:lvl5pPr>
            <a:lvl6pPr lvl="5" algn="l">
              <a:lnSpc>
                <a:spcPct val="100000"/>
              </a:lnSpc>
              <a:spcBef>
                <a:spcPts val="0"/>
              </a:spcBef>
              <a:spcAft>
                <a:spcPts val="0"/>
              </a:spcAft>
              <a:buClr>
                <a:schemeClr val="dk1"/>
              </a:buClr>
              <a:buSzPts val="1100"/>
              <a:buFont typeface="Arial"/>
              <a:buNone/>
              <a:defRPr b="1" sz="2800">
                <a:solidFill>
                  <a:schemeClr val="dk1"/>
                </a:solidFill>
              </a:defRPr>
            </a:lvl6pPr>
            <a:lvl7pPr lvl="6" algn="l">
              <a:lnSpc>
                <a:spcPct val="100000"/>
              </a:lnSpc>
              <a:spcBef>
                <a:spcPts val="0"/>
              </a:spcBef>
              <a:spcAft>
                <a:spcPts val="0"/>
              </a:spcAft>
              <a:buClr>
                <a:schemeClr val="dk1"/>
              </a:buClr>
              <a:buSzPts val="1100"/>
              <a:buFont typeface="Arial"/>
              <a:buNone/>
              <a:defRPr b="1" sz="2800">
                <a:solidFill>
                  <a:schemeClr val="dk1"/>
                </a:solidFill>
              </a:defRPr>
            </a:lvl7pPr>
            <a:lvl8pPr lvl="7" algn="l">
              <a:lnSpc>
                <a:spcPct val="100000"/>
              </a:lnSpc>
              <a:spcBef>
                <a:spcPts val="0"/>
              </a:spcBef>
              <a:spcAft>
                <a:spcPts val="0"/>
              </a:spcAft>
              <a:buClr>
                <a:schemeClr val="dk1"/>
              </a:buClr>
              <a:buSzPts val="1100"/>
              <a:buFont typeface="Arial"/>
              <a:buNone/>
              <a:defRPr b="1" sz="2800">
                <a:solidFill>
                  <a:schemeClr val="dk1"/>
                </a:solidFill>
              </a:defRPr>
            </a:lvl8pPr>
            <a:lvl9pPr lvl="8" algn="l">
              <a:lnSpc>
                <a:spcPct val="100000"/>
              </a:lnSpc>
              <a:spcBef>
                <a:spcPts val="0"/>
              </a:spcBef>
              <a:spcAft>
                <a:spcPts val="0"/>
              </a:spcAft>
              <a:buClr>
                <a:schemeClr val="dk1"/>
              </a:buClr>
              <a:buSzPts val="1100"/>
              <a:buFont typeface="Arial"/>
              <a:buNone/>
              <a:defRPr b="1" sz="2800">
                <a:solidFill>
                  <a:schemeClr val="dk1"/>
                </a:solidFill>
              </a:defRPr>
            </a:lvl9pPr>
          </a:lstStyle>
          <a:p/>
        </p:txBody>
      </p:sp>
      <p:sp>
        <p:nvSpPr>
          <p:cNvPr id="2280" name="Google Shape;2280;p78"/>
          <p:cNvSpPr txBox="1"/>
          <p:nvPr>
            <p:ph idx="1" type="subTitle"/>
          </p:nvPr>
        </p:nvSpPr>
        <p:spPr>
          <a:xfrm>
            <a:off x="427950" y="756003"/>
            <a:ext cx="8373000" cy="22155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90000"/>
              </a:lnSpc>
              <a:spcBef>
                <a:spcPts val="800"/>
              </a:spcBef>
              <a:spcAft>
                <a:spcPts val="0"/>
              </a:spcAft>
              <a:buSzPts val="1500"/>
              <a:buNone/>
              <a:defRPr/>
            </a:lvl4pPr>
            <a:lvl5pPr lvl="4" algn="l">
              <a:lnSpc>
                <a:spcPct val="90000"/>
              </a:lnSpc>
              <a:spcBef>
                <a:spcPts val="800"/>
              </a:spcBef>
              <a:spcAft>
                <a:spcPts val="0"/>
              </a:spcAft>
              <a:buSzPts val="1500"/>
              <a:buNone/>
              <a:defRPr/>
            </a:lvl5pPr>
            <a:lvl6pPr lvl="5" algn="l">
              <a:lnSpc>
                <a:spcPct val="90000"/>
              </a:lnSpc>
              <a:spcBef>
                <a:spcPts val="800"/>
              </a:spcBef>
              <a:spcAft>
                <a:spcPts val="0"/>
              </a:spcAft>
              <a:buSzPts val="1500"/>
              <a:buNone/>
              <a:defRPr/>
            </a:lvl6pPr>
            <a:lvl7pPr lvl="6" algn="l">
              <a:lnSpc>
                <a:spcPct val="90000"/>
              </a:lnSpc>
              <a:spcBef>
                <a:spcPts val="800"/>
              </a:spcBef>
              <a:spcAft>
                <a:spcPts val="0"/>
              </a:spcAft>
              <a:buSzPts val="1500"/>
              <a:buNone/>
              <a:defRPr/>
            </a:lvl7pPr>
            <a:lvl8pPr lvl="7" algn="l">
              <a:lnSpc>
                <a:spcPct val="90000"/>
              </a:lnSpc>
              <a:spcBef>
                <a:spcPts val="800"/>
              </a:spcBef>
              <a:spcAft>
                <a:spcPts val="0"/>
              </a:spcAft>
              <a:buSzPts val="1500"/>
              <a:buNone/>
              <a:defRPr/>
            </a:lvl8pPr>
            <a:lvl9pPr lvl="8" algn="l">
              <a:lnSpc>
                <a:spcPct val="90000"/>
              </a:lnSpc>
              <a:spcBef>
                <a:spcPts val="800"/>
              </a:spcBef>
              <a:spcAft>
                <a:spcPts val="800"/>
              </a:spcAft>
              <a:buSzPts val="1500"/>
              <a:buNone/>
              <a:defRPr/>
            </a:lvl9pPr>
          </a:lstStyle>
          <a:p/>
        </p:txBody>
      </p:sp>
      <p:sp>
        <p:nvSpPr>
          <p:cNvPr id="2281" name="Google Shape;2281;p78"/>
          <p:cNvSpPr txBox="1"/>
          <p:nvPr>
            <p:ph idx="3" type="body"/>
          </p:nvPr>
        </p:nvSpPr>
        <p:spPr>
          <a:xfrm>
            <a:off x="423275" y="3127975"/>
            <a:ext cx="1781100" cy="1699500"/>
          </a:xfrm>
          <a:prstGeom prst="rect">
            <a:avLst/>
          </a:prstGeom>
          <a:noFill/>
          <a:ln>
            <a:noFill/>
          </a:ln>
        </p:spPr>
        <p:txBody>
          <a:bodyPr anchorCtr="0" anchor="t" bIns="0" lIns="0" spcFirstLastPara="1" rIns="0" wrap="square" tIns="0">
            <a:normAutofit/>
          </a:bodyPr>
          <a:lstStyle>
            <a:lvl1pPr indent="-323850" lvl="0" marL="457200" marR="0" algn="l">
              <a:lnSpc>
                <a:spcPct val="100000"/>
              </a:lnSpc>
              <a:spcBef>
                <a:spcPts val="0"/>
              </a:spcBef>
              <a:spcAft>
                <a:spcPts val="0"/>
              </a:spcAft>
              <a:buClr>
                <a:srgbClr val="000000"/>
              </a:buClr>
              <a:buSzPts val="1500"/>
              <a:buChar char="●"/>
              <a:defRPr b="1" i="0" u="none" cap="none" strike="noStrike">
                <a:solidFill>
                  <a:srgbClr val="000000"/>
                </a:solidFill>
              </a:defRPr>
            </a:lvl1pPr>
            <a:lvl2pPr indent="-323850" lvl="1" marL="914400" marR="0" algn="l">
              <a:lnSpc>
                <a:spcPct val="100000"/>
              </a:lnSpc>
              <a:spcBef>
                <a:spcPts val="400"/>
              </a:spcBef>
              <a:spcAft>
                <a:spcPts val="0"/>
              </a:spcAft>
              <a:buClr>
                <a:srgbClr val="000000"/>
              </a:buClr>
              <a:buSzPts val="1500"/>
              <a:buChar char="○"/>
              <a:defRPr i="0" u="none" cap="none" strike="noStrike">
                <a:solidFill>
                  <a:srgbClr val="000000"/>
                </a:solidFill>
              </a:defRPr>
            </a:lvl2pPr>
            <a:lvl3pPr indent="-323850" lvl="2" marL="1371600" marR="0" algn="l">
              <a:lnSpc>
                <a:spcPct val="100000"/>
              </a:lnSpc>
              <a:spcBef>
                <a:spcPts val="400"/>
              </a:spcBef>
              <a:spcAft>
                <a:spcPts val="0"/>
              </a:spcAft>
              <a:buClr>
                <a:srgbClr val="000000"/>
              </a:buClr>
              <a:buSzPts val="1500"/>
              <a:buChar char="■"/>
              <a:defRPr i="0" u="none" cap="none" strike="noStrike">
                <a:solidFill>
                  <a:srgbClr val="000000"/>
                </a:solidFill>
              </a:defRPr>
            </a:lvl3pPr>
            <a:lvl4pPr indent="-323850" lvl="3" marL="1828800" marR="0" algn="l">
              <a:lnSpc>
                <a:spcPct val="100000"/>
              </a:lnSpc>
              <a:spcBef>
                <a:spcPts val="400"/>
              </a:spcBef>
              <a:spcAft>
                <a:spcPts val="0"/>
              </a:spcAft>
              <a:buClr>
                <a:srgbClr val="000000"/>
              </a:buClr>
              <a:buSzPts val="1500"/>
              <a:buChar char="●"/>
              <a:defRPr i="0" u="none" cap="none" strike="noStrike">
                <a:solidFill>
                  <a:srgbClr val="000000"/>
                </a:solidFill>
              </a:defRPr>
            </a:lvl4pPr>
            <a:lvl5pPr indent="-323850" lvl="4" marL="2286000" marR="0" algn="l">
              <a:lnSpc>
                <a:spcPct val="100000"/>
              </a:lnSpc>
              <a:spcBef>
                <a:spcPts val="400"/>
              </a:spcBef>
              <a:spcAft>
                <a:spcPts val="0"/>
              </a:spcAft>
              <a:buClr>
                <a:srgbClr val="000000"/>
              </a:buClr>
              <a:buSzPts val="1500"/>
              <a:buChar char="○"/>
              <a:defRPr i="0" u="none" cap="none" strike="noStrike">
                <a:solidFill>
                  <a:srgbClr val="000000"/>
                </a:solidFill>
              </a:defRPr>
            </a:lvl5pPr>
            <a:lvl6pPr indent="-323850" lvl="5" marL="2743200" marR="0" algn="l">
              <a:lnSpc>
                <a:spcPct val="100000"/>
              </a:lnSpc>
              <a:spcBef>
                <a:spcPts val="400"/>
              </a:spcBef>
              <a:spcAft>
                <a:spcPts val="0"/>
              </a:spcAft>
              <a:buClr>
                <a:srgbClr val="000000"/>
              </a:buClr>
              <a:buSzPts val="1500"/>
              <a:buChar char="■"/>
              <a:defRPr i="0" u="none" cap="none" strike="noStrike">
                <a:solidFill>
                  <a:srgbClr val="000000"/>
                </a:solidFill>
              </a:defRPr>
            </a:lvl6pPr>
            <a:lvl7pPr indent="-323850" lvl="6" marL="3200400" marR="0" algn="l">
              <a:lnSpc>
                <a:spcPct val="100000"/>
              </a:lnSpc>
              <a:spcBef>
                <a:spcPts val="400"/>
              </a:spcBef>
              <a:spcAft>
                <a:spcPts val="0"/>
              </a:spcAft>
              <a:buClr>
                <a:srgbClr val="000000"/>
              </a:buClr>
              <a:buSzPts val="1500"/>
              <a:buChar char="●"/>
              <a:defRPr i="0" u="none" cap="none" strike="noStrike">
                <a:solidFill>
                  <a:srgbClr val="000000"/>
                </a:solidFill>
              </a:defRPr>
            </a:lvl7pPr>
            <a:lvl8pPr indent="-323850" lvl="7" marL="3657600" marR="0" algn="l">
              <a:lnSpc>
                <a:spcPct val="100000"/>
              </a:lnSpc>
              <a:spcBef>
                <a:spcPts val="400"/>
              </a:spcBef>
              <a:spcAft>
                <a:spcPts val="0"/>
              </a:spcAft>
              <a:buClr>
                <a:srgbClr val="000000"/>
              </a:buClr>
              <a:buSzPts val="1500"/>
              <a:buChar char="○"/>
              <a:defRPr i="0" u="none" cap="none" strike="noStrike">
                <a:solidFill>
                  <a:srgbClr val="000000"/>
                </a:solidFill>
              </a:defRPr>
            </a:lvl8pPr>
            <a:lvl9pPr indent="-323850" lvl="8" marL="4114800" marR="0" algn="l">
              <a:lnSpc>
                <a:spcPct val="100000"/>
              </a:lnSpc>
              <a:spcBef>
                <a:spcPts val="400"/>
              </a:spcBef>
              <a:spcAft>
                <a:spcPts val="400"/>
              </a:spcAft>
              <a:buClr>
                <a:srgbClr val="000000"/>
              </a:buClr>
              <a:buSzPts val="1500"/>
              <a:buChar char="■"/>
              <a:defRPr i="0" u="none" cap="none" strike="noStrike">
                <a:solidFill>
                  <a:srgbClr val="000000"/>
                </a:solidFill>
              </a:defRPr>
            </a:lvl9pPr>
          </a:lstStyle>
          <a:p/>
        </p:txBody>
      </p:sp>
      <p:sp>
        <p:nvSpPr>
          <p:cNvPr id="2282" name="Google Shape;2282;p78"/>
          <p:cNvSpPr txBox="1"/>
          <p:nvPr>
            <p:ph idx="4" type="body"/>
          </p:nvPr>
        </p:nvSpPr>
        <p:spPr>
          <a:xfrm>
            <a:off x="2650052" y="3127975"/>
            <a:ext cx="1781100" cy="1699500"/>
          </a:xfrm>
          <a:prstGeom prst="rect">
            <a:avLst/>
          </a:prstGeom>
          <a:noFill/>
          <a:ln>
            <a:noFill/>
          </a:ln>
        </p:spPr>
        <p:txBody>
          <a:bodyPr anchorCtr="0" anchor="t" bIns="0" lIns="0" spcFirstLastPara="1" rIns="0" wrap="square" tIns="0">
            <a:normAutofit/>
          </a:bodyPr>
          <a:lstStyle>
            <a:lvl1pPr indent="-323850" lvl="0" marL="457200" marR="0" algn="l">
              <a:lnSpc>
                <a:spcPct val="100000"/>
              </a:lnSpc>
              <a:spcBef>
                <a:spcPts val="0"/>
              </a:spcBef>
              <a:spcAft>
                <a:spcPts val="0"/>
              </a:spcAft>
              <a:buClr>
                <a:srgbClr val="000000"/>
              </a:buClr>
              <a:buSzPts val="1500"/>
              <a:buChar char="●"/>
              <a:defRPr b="1" i="0" u="none" cap="none" strike="noStrike">
                <a:solidFill>
                  <a:srgbClr val="000000"/>
                </a:solidFill>
              </a:defRPr>
            </a:lvl1pPr>
            <a:lvl2pPr indent="-323850" lvl="1" marL="914400" marR="0" algn="l">
              <a:lnSpc>
                <a:spcPct val="100000"/>
              </a:lnSpc>
              <a:spcBef>
                <a:spcPts val="400"/>
              </a:spcBef>
              <a:spcAft>
                <a:spcPts val="0"/>
              </a:spcAft>
              <a:buClr>
                <a:srgbClr val="000000"/>
              </a:buClr>
              <a:buSzPts val="1500"/>
              <a:buChar char="○"/>
              <a:defRPr i="0" u="none" cap="none" strike="noStrike">
                <a:solidFill>
                  <a:srgbClr val="000000"/>
                </a:solidFill>
              </a:defRPr>
            </a:lvl2pPr>
            <a:lvl3pPr indent="-323850" lvl="2" marL="1371600" marR="0" algn="l">
              <a:lnSpc>
                <a:spcPct val="100000"/>
              </a:lnSpc>
              <a:spcBef>
                <a:spcPts val="400"/>
              </a:spcBef>
              <a:spcAft>
                <a:spcPts val="0"/>
              </a:spcAft>
              <a:buClr>
                <a:srgbClr val="000000"/>
              </a:buClr>
              <a:buSzPts val="1500"/>
              <a:buChar char="■"/>
              <a:defRPr i="0" u="none" cap="none" strike="noStrike">
                <a:solidFill>
                  <a:srgbClr val="000000"/>
                </a:solidFill>
              </a:defRPr>
            </a:lvl3pPr>
            <a:lvl4pPr indent="-323850" lvl="3" marL="1828800" marR="0" algn="l">
              <a:lnSpc>
                <a:spcPct val="100000"/>
              </a:lnSpc>
              <a:spcBef>
                <a:spcPts val="400"/>
              </a:spcBef>
              <a:spcAft>
                <a:spcPts val="0"/>
              </a:spcAft>
              <a:buClr>
                <a:srgbClr val="000000"/>
              </a:buClr>
              <a:buSzPts val="1500"/>
              <a:buChar char="●"/>
              <a:defRPr i="0" u="none" cap="none" strike="noStrike">
                <a:solidFill>
                  <a:srgbClr val="000000"/>
                </a:solidFill>
              </a:defRPr>
            </a:lvl4pPr>
            <a:lvl5pPr indent="-323850" lvl="4" marL="2286000" marR="0" algn="l">
              <a:lnSpc>
                <a:spcPct val="100000"/>
              </a:lnSpc>
              <a:spcBef>
                <a:spcPts val="400"/>
              </a:spcBef>
              <a:spcAft>
                <a:spcPts val="0"/>
              </a:spcAft>
              <a:buClr>
                <a:srgbClr val="000000"/>
              </a:buClr>
              <a:buSzPts val="1500"/>
              <a:buChar char="○"/>
              <a:defRPr i="0" u="none" cap="none" strike="noStrike">
                <a:solidFill>
                  <a:srgbClr val="000000"/>
                </a:solidFill>
              </a:defRPr>
            </a:lvl5pPr>
            <a:lvl6pPr indent="-323850" lvl="5" marL="2743200" marR="0" algn="l">
              <a:lnSpc>
                <a:spcPct val="100000"/>
              </a:lnSpc>
              <a:spcBef>
                <a:spcPts val="400"/>
              </a:spcBef>
              <a:spcAft>
                <a:spcPts val="0"/>
              </a:spcAft>
              <a:buClr>
                <a:srgbClr val="000000"/>
              </a:buClr>
              <a:buSzPts val="1500"/>
              <a:buChar char="■"/>
              <a:defRPr i="0" u="none" cap="none" strike="noStrike">
                <a:solidFill>
                  <a:srgbClr val="000000"/>
                </a:solidFill>
              </a:defRPr>
            </a:lvl6pPr>
            <a:lvl7pPr indent="-323850" lvl="6" marL="3200400" marR="0" algn="l">
              <a:lnSpc>
                <a:spcPct val="100000"/>
              </a:lnSpc>
              <a:spcBef>
                <a:spcPts val="400"/>
              </a:spcBef>
              <a:spcAft>
                <a:spcPts val="0"/>
              </a:spcAft>
              <a:buClr>
                <a:srgbClr val="000000"/>
              </a:buClr>
              <a:buSzPts val="1500"/>
              <a:buChar char="●"/>
              <a:defRPr i="0" u="none" cap="none" strike="noStrike">
                <a:solidFill>
                  <a:srgbClr val="000000"/>
                </a:solidFill>
              </a:defRPr>
            </a:lvl7pPr>
            <a:lvl8pPr indent="-323850" lvl="7" marL="3657600" marR="0" algn="l">
              <a:lnSpc>
                <a:spcPct val="100000"/>
              </a:lnSpc>
              <a:spcBef>
                <a:spcPts val="400"/>
              </a:spcBef>
              <a:spcAft>
                <a:spcPts val="0"/>
              </a:spcAft>
              <a:buClr>
                <a:srgbClr val="000000"/>
              </a:buClr>
              <a:buSzPts val="1500"/>
              <a:buChar char="○"/>
              <a:defRPr i="0" u="none" cap="none" strike="noStrike">
                <a:solidFill>
                  <a:srgbClr val="000000"/>
                </a:solidFill>
              </a:defRPr>
            </a:lvl8pPr>
            <a:lvl9pPr indent="-323850" lvl="8" marL="4114800" marR="0" algn="l">
              <a:lnSpc>
                <a:spcPct val="100000"/>
              </a:lnSpc>
              <a:spcBef>
                <a:spcPts val="400"/>
              </a:spcBef>
              <a:spcAft>
                <a:spcPts val="400"/>
              </a:spcAft>
              <a:buClr>
                <a:srgbClr val="000000"/>
              </a:buClr>
              <a:buSzPts val="1500"/>
              <a:buChar char="■"/>
              <a:defRPr i="0" u="none" cap="none" strike="noStrike">
                <a:solidFill>
                  <a:srgbClr val="000000"/>
                </a:solidFill>
              </a:defRPr>
            </a:lvl9pPr>
          </a:lstStyle>
          <a:p/>
        </p:txBody>
      </p:sp>
      <p:sp>
        <p:nvSpPr>
          <p:cNvPr id="2283" name="Google Shape;2283;p78"/>
          <p:cNvSpPr txBox="1"/>
          <p:nvPr>
            <p:ph idx="5" type="body"/>
          </p:nvPr>
        </p:nvSpPr>
        <p:spPr>
          <a:xfrm>
            <a:off x="4796415" y="3127975"/>
            <a:ext cx="1781100" cy="1699500"/>
          </a:xfrm>
          <a:prstGeom prst="rect">
            <a:avLst/>
          </a:prstGeom>
          <a:noFill/>
          <a:ln>
            <a:noFill/>
          </a:ln>
        </p:spPr>
        <p:txBody>
          <a:bodyPr anchorCtr="0" anchor="t" bIns="0" lIns="0" spcFirstLastPara="1" rIns="0" wrap="square" tIns="0">
            <a:normAutofit/>
          </a:bodyPr>
          <a:lstStyle>
            <a:lvl1pPr indent="-323850" lvl="0" marL="457200" marR="0" algn="l">
              <a:lnSpc>
                <a:spcPct val="100000"/>
              </a:lnSpc>
              <a:spcBef>
                <a:spcPts val="0"/>
              </a:spcBef>
              <a:spcAft>
                <a:spcPts val="0"/>
              </a:spcAft>
              <a:buClr>
                <a:srgbClr val="000000"/>
              </a:buClr>
              <a:buSzPts val="1500"/>
              <a:buChar char="●"/>
              <a:defRPr b="1" i="0" u="none" cap="none" strike="noStrike">
                <a:solidFill>
                  <a:srgbClr val="000000"/>
                </a:solidFill>
              </a:defRPr>
            </a:lvl1pPr>
            <a:lvl2pPr indent="-323850" lvl="1" marL="914400" marR="0" algn="l">
              <a:lnSpc>
                <a:spcPct val="100000"/>
              </a:lnSpc>
              <a:spcBef>
                <a:spcPts val="400"/>
              </a:spcBef>
              <a:spcAft>
                <a:spcPts val="0"/>
              </a:spcAft>
              <a:buClr>
                <a:srgbClr val="000000"/>
              </a:buClr>
              <a:buSzPts val="1500"/>
              <a:buChar char="○"/>
              <a:defRPr i="0" u="none" cap="none" strike="noStrike">
                <a:solidFill>
                  <a:srgbClr val="000000"/>
                </a:solidFill>
              </a:defRPr>
            </a:lvl2pPr>
            <a:lvl3pPr indent="-323850" lvl="2" marL="1371600" marR="0" algn="l">
              <a:lnSpc>
                <a:spcPct val="100000"/>
              </a:lnSpc>
              <a:spcBef>
                <a:spcPts val="400"/>
              </a:spcBef>
              <a:spcAft>
                <a:spcPts val="0"/>
              </a:spcAft>
              <a:buClr>
                <a:srgbClr val="000000"/>
              </a:buClr>
              <a:buSzPts val="1500"/>
              <a:buChar char="■"/>
              <a:defRPr i="0" u="none" cap="none" strike="noStrike">
                <a:solidFill>
                  <a:srgbClr val="000000"/>
                </a:solidFill>
              </a:defRPr>
            </a:lvl3pPr>
            <a:lvl4pPr indent="-323850" lvl="3" marL="1828800" marR="0" algn="l">
              <a:lnSpc>
                <a:spcPct val="100000"/>
              </a:lnSpc>
              <a:spcBef>
                <a:spcPts val="400"/>
              </a:spcBef>
              <a:spcAft>
                <a:spcPts val="0"/>
              </a:spcAft>
              <a:buClr>
                <a:srgbClr val="000000"/>
              </a:buClr>
              <a:buSzPts val="1500"/>
              <a:buChar char="●"/>
              <a:defRPr i="0" u="none" cap="none" strike="noStrike">
                <a:solidFill>
                  <a:srgbClr val="000000"/>
                </a:solidFill>
              </a:defRPr>
            </a:lvl4pPr>
            <a:lvl5pPr indent="-323850" lvl="4" marL="2286000" marR="0" algn="l">
              <a:lnSpc>
                <a:spcPct val="100000"/>
              </a:lnSpc>
              <a:spcBef>
                <a:spcPts val="400"/>
              </a:spcBef>
              <a:spcAft>
                <a:spcPts val="0"/>
              </a:spcAft>
              <a:buClr>
                <a:srgbClr val="000000"/>
              </a:buClr>
              <a:buSzPts val="1500"/>
              <a:buChar char="○"/>
              <a:defRPr i="0" u="none" cap="none" strike="noStrike">
                <a:solidFill>
                  <a:srgbClr val="000000"/>
                </a:solidFill>
              </a:defRPr>
            </a:lvl5pPr>
            <a:lvl6pPr indent="-323850" lvl="5" marL="2743200" marR="0" algn="l">
              <a:lnSpc>
                <a:spcPct val="100000"/>
              </a:lnSpc>
              <a:spcBef>
                <a:spcPts val="400"/>
              </a:spcBef>
              <a:spcAft>
                <a:spcPts val="0"/>
              </a:spcAft>
              <a:buClr>
                <a:srgbClr val="000000"/>
              </a:buClr>
              <a:buSzPts val="1500"/>
              <a:buChar char="■"/>
              <a:defRPr i="0" u="none" cap="none" strike="noStrike">
                <a:solidFill>
                  <a:srgbClr val="000000"/>
                </a:solidFill>
              </a:defRPr>
            </a:lvl6pPr>
            <a:lvl7pPr indent="-323850" lvl="6" marL="3200400" marR="0" algn="l">
              <a:lnSpc>
                <a:spcPct val="100000"/>
              </a:lnSpc>
              <a:spcBef>
                <a:spcPts val="400"/>
              </a:spcBef>
              <a:spcAft>
                <a:spcPts val="0"/>
              </a:spcAft>
              <a:buClr>
                <a:srgbClr val="000000"/>
              </a:buClr>
              <a:buSzPts val="1500"/>
              <a:buChar char="●"/>
              <a:defRPr i="0" u="none" cap="none" strike="noStrike">
                <a:solidFill>
                  <a:srgbClr val="000000"/>
                </a:solidFill>
              </a:defRPr>
            </a:lvl7pPr>
            <a:lvl8pPr indent="-323850" lvl="7" marL="3657600" marR="0" algn="l">
              <a:lnSpc>
                <a:spcPct val="100000"/>
              </a:lnSpc>
              <a:spcBef>
                <a:spcPts val="400"/>
              </a:spcBef>
              <a:spcAft>
                <a:spcPts val="0"/>
              </a:spcAft>
              <a:buClr>
                <a:srgbClr val="000000"/>
              </a:buClr>
              <a:buSzPts val="1500"/>
              <a:buChar char="○"/>
              <a:defRPr i="0" u="none" cap="none" strike="noStrike">
                <a:solidFill>
                  <a:srgbClr val="000000"/>
                </a:solidFill>
              </a:defRPr>
            </a:lvl8pPr>
            <a:lvl9pPr indent="-323850" lvl="8" marL="4114800" marR="0" algn="l">
              <a:lnSpc>
                <a:spcPct val="100000"/>
              </a:lnSpc>
              <a:spcBef>
                <a:spcPts val="400"/>
              </a:spcBef>
              <a:spcAft>
                <a:spcPts val="400"/>
              </a:spcAft>
              <a:buClr>
                <a:srgbClr val="000000"/>
              </a:buClr>
              <a:buSzPts val="1500"/>
              <a:buChar char="■"/>
              <a:defRPr i="0" u="none" cap="none" strike="noStrike">
                <a:solidFill>
                  <a:srgbClr val="000000"/>
                </a:solidFill>
              </a:defRPr>
            </a:lvl9pPr>
          </a:lstStyle>
          <a:p/>
        </p:txBody>
      </p:sp>
      <p:sp>
        <p:nvSpPr>
          <p:cNvPr id="2284" name="Google Shape;2284;p78"/>
          <p:cNvSpPr txBox="1"/>
          <p:nvPr>
            <p:ph idx="6" type="body"/>
          </p:nvPr>
        </p:nvSpPr>
        <p:spPr>
          <a:xfrm>
            <a:off x="7015273" y="3127975"/>
            <a:ext cx="1781100" cy="1699500"/>
          </a:xfrm>
          <a:prstGeom prst="rect">
            <a:avLst/>
          </a:prstGeom>
          <a:noFill/>
          <a:ln>
            <a:noFill/>
          </a:ln>
        </p:spPr>
        <p:txBody>
          <a:bodyPr anchorCtr="0" anchor="t" bIns="0" lIns="0" spcFirstLastPara="1" rIns="0" wrap="square" tIns="0">
            <a:normAutofit/>
          </a:bodyPr>
          <a:lstStyle>
            <a:lvl1pPr indent="-323850" lvl="0" marL="457200" marR="0" algn="l">
              <a:lnSpc>
                <a:spcPct val="100000"/>
              </a:lnSpc>
              <a:spcBef>
                <a:spcPts val="0"/>
              </a:spcBef>
              <a:spcAft>
                <a:spcPts val="0"/>
              </a:spcAft>
              <a:buClr>
                <a:srgbClr val="000000"/>
              </a:buClr>
              <a:buSzPts val="1500"/>
              <a:buChar char="●"/>
              <a:defRPr b="1" i="0" u="none" cap="none" strike="noStrike">
                <a:solidFill>
                  <a:srgbClr val="000000"/>
                </a:solidFill>
              </a:defRPr>
            </a:lvl1pPr>
            <a:lvl2pPr indent="-323850" lvl="1" marL="914400" marR="0" algn="l">
              <a:lnSpc>
                <a:spcPct val="100000"/>
              </a:lnSpc>
              <a:spcBef>
                <a:spcPts val="400"/>
              </a:spcBef>
              <a:spcAft>
                <a:spcPts val="0"/>
              </a:spcAft>
              <a:buClr>
                <a:srgbClr val="000000"/>
              </a:buClr>
              <a:buSzPts val="1500"/>
              <a:buChar char="○"/>
              <a:defRPr i="0" u="none" cap="none" strike="noStrike">
                <a:solidFill>
                  <a:srgbClr val="000000"/>
                </a:solidFill>
              </a:defRPr>
            </a:lvl2pPr>
            <a:lvl3pPr indent="-323850" lvl="2" marL="1371600" marR="0" algn="l">
              <a:lnSpc>
                <a:spcPct val="100000"/>
              </a:lnSpc>
              <a:spcBef>
                <a:spcPts val="400"/>
              </a:spcBef>
              <a:spcAft>
                <a:spcPts val="0"/>
              </a:spcAft>
              <a:buClr>
                <a:srgbClr val="000000"/>
              </a:buClr>
              <a:buSzPts val="1500"/>
              <a:buChar char="■"/>
              <a:defRPr i="0" u="none" cap="none" strike="noStrike">
                <a:solidFill>
                  <a:srgbClr val="000000"/>
                </a:solidFill>
              </a:defRPr>
            </a:lvl3pPr>
            <a:lvl4pPr indent="-323850" lvl="3" marL="1828800" marR="0" algn="l">
              <a:lnSpc>
                <a:spcPct val="100000"/>
              </a:lnSpc>
              <a:spcBef>
                <a:spcPts val="400"/>
              </a:spcBef>
              <a:spcAft>
                <a:spcPts val="0"/>
              </a:spcAft>
              <a:buClr>
                <a:srgbClr val="000000"/>
              </a:buClr>
              <a:buSzPts val="1500"/>
              <a:buChar char="●"/>
              <a:defRPr i="0" u="none" cap="none" strike="noStrike">
                <a:solidFill>
                  <a:srgbClr val="000000"/>
                </a:solidFill>
              </a:defRPr>
            </a:lvl4pPr>
            <a:lvl5pPr indent="-323850" lvl="4" marL="2286000" marR="0" algn="l">
              <a:lnSpc>
                <a:spcPct val="100000"/>
              </a:lnSpc>
              <a:spcBef>
                <a:spcPts val="400"/>
              </a:spcBef>
              <a:spcAft>
                <a:spcPts val="0"/>
              </a:spcAft>
              <a:buClr>
                <a:srgbClr val="000000"/>
              </a:buClr>
              <a:buSzPts val="1500"/>
              <a:buChar char="○"/>
              <a:defRPr i="0" u="none" cap="none" strike="noStrike">
                <a:solidFill>
                  <a:srgbClr val="000000"/>
                </a:solidFill>
              </a:defRPr>
            </a:lvl5pPr>
            <a:lvl6pPr indent="-323850" lvl="5" marL="2743200" marR="0" algn="l">
              <a:lnSpc>
                <a:spcPct val="100000"/>
              </a:lnSpc>
              <a:spcBef>
                <a:spcPts val="400"/>
              </a:spcBef>
              <a:spcAft>
                <a:spcPts val="0"/>
              </a:spcAft>
              <a:buClr>
                <a:srgbClr val="000000"/>
              </a:buClr>
              <a:buSzPts val="1500"/>
              <a:buChar char="■"/>
              <a:defRPr i="0" u="none" cap="none" strike="noStrike">
                <a:solidFill>
                  <a:srgbClr val="000000"/>
                </a:solidFill>
              </a:defRPr>
            </a:lvl6pPr>
            <a:lvl7pPr indent="-323850" lvl="6" marL="3200400" marR="0" algn="l">
              <a:lnSpc>
                <a:spcPct val="100000"/>
              </a:lnSpc>
              <a:spcBef>
                <a:spcPts val="400"/>
              </a:spcBef>
              <a:spcAft>
                <a:spcPts val="0"/>
              </a:spcAft>
              <a:buClr>
                <a:srgbClr val="000000"/>
              </a:buClr>
              <a:buSzPts val="1500"/>
              <a:buChar char="●"/>
              <a:defRPr i="0" u="none" cap="none" strike="noStrike">
                <a:solidFill>
                  <a:srgbClr val="000000"/>
                </a:solidFill>
              </a:defRPr>
            </a:lvl7pPr>
            <a:lvl8pPr indent="-323850" lvl="7" marL="3657600" marR="0" algn="l">
              <a:lnSpc>
                <a:spcPct val="100000"/>
              </a:lnSpc>
              <a:spcBef>
                <a:spcPts val="400"/>
              </a:spcBef>
              <a:spcAft>
                <a:spcPts val="0"/>
              </a:spcAft>
              <a:buClr>
                <a:srgbClr val="000000"/>
              </a:buClr>
              <a:buSzPts val="1500"/>
              <a:buChar char="○"/>
              <a:defRPr i="0" u="none" cap="none" strike="noStrike">
                <a:solidFill>
                  <a:srgbClr val="000000"/>
                </a:solidFill>
              </a:defRPr>
            </a:lvl8pPr>
            <a:lvl9pPr indent="-323850" lvl="8" marL="4114800" marR="0" algn="l">
              <a:lnSpc>
                <a:spcPct val="100000"/>
              </a:lnSpc>
              <a:spcBef>
                <a:spcPts val="400"/>
              </a:spcBef>
              <a:spcAft>
                <a:spcPts val="400"/>
              </a:spcAft>
              <a:buClr>
                <a:srgbClr val="000000"/>
              </a:buClr>
              <a:buSzPts val="1500"/>
              <a:buChar char="■"/>
              <a:defRPr i="0" u="none" cap="none" strike="noStrike">
                <a:solidFill>
                  <a:srgbClr val="000000"/>
                </a:solidFill>
              </a:defRPr>
            </a:lvl9pPr>
          </a:lstStyle>
          <a:p/>
        </p:txBody>
      </p:sp>
      <p:sp>
        <p:nvSpPr>
          <p:cNvPr id="2285" name="Google Shape;2285;p78"/>
          <p:cNvSpPr/>
          <p:nvPr>
            <p:ph idx="7" type="pic"/>
          </p:nvPr>
        </p:nvSpPr>
        <p:spPr>
          <a:xfrm>
            <a:off x="2514602" y="1331576"/>
            <a:ext cx="1586700" cy="1586700"/>
          </a:xfrm>
          <a:prstGeom prst="ellipse">
            <a:avLst/>
          </a:prstGeom>
          <a:solidFill>
            <a:schemeClr val="lt2"/>
          </a:solidFill>
          <a:ln>
            <a:noFill/>
          </a:ln>
        </p:spPr>
      </p:sp>
      <p:sp>
        <p:nvSpPr>
          <p:cNvPr id="2286" name="Google Shape;2286;p78"/>
          <p:cNvSpPr/>
          <p:nvPr>
            <p:ph idx="8" type="pic"/>
          </p:nvPr>
        </p:nvSpPr>
        <p:spPr>
          <a:xfrm>
            <a:off x="4796427" y="1331576"/>
            <a:ext cx="1586700" cy="1586700"/>
          </a:xfrm>
          <a:prstGeom prst="ellipse">
            <a:avLst/>
          </a:prstGeom>
          <a:solidFill>
            <a:schemeClr val="lt2"/>
          </a:solidFill>
          <a:ln>
            <a:noFill/>
          </a:ln>
        </p:spPr>
      </p:sp>
      <p:sp>
        <p:nvSpPr>
          <p:cNvPr id="2287" name="Google Shape;2287;p78"/>
          <p:cNvSpPr/>
          <p:nvPr>
            <p:ph idx="9" type="pic"/>
          </p:nvPr>
        </p:nvSpPr>
        <p:spPr>
          <a:xfrm>
            <a:off x="7015277" y="1331576"/>
            <a:ext cx="1586700" cy="1586700"/>
          </a:xfrm>
          <a:prstGeom prst="ellipse">
            <a:avLst/>
          </a:prstGeom>
          <a:solidFill>
            <a:schemeClr val="lt2"/>
          </a:solid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p:cSld name="23: Title, text, photos, 4 column">
    <p:spTree>
      <p:nvGrpSpPr>
        <p:cNvPr id="2288" name="Shape 2288"/>
        <p:cNvGrpSpPr/>
        <p:nvPr/>
      </p:nvGrpSpPr>
      <p:grpSpPr>
        <a:xfrm>
          <a:off x="0" y="0"/>
          <a:ext cx="0" cy="0"/>
          <a:chOff x="0" y="0"/>
          <a:chExt cx="0" cy="0"/>
        </a:xfrm>
      </p:grpSpPr>
      <p:sp>
        <p:nvSpPr>
          <p:cNvPr id="2289" name="Google Shape;2289;p79"/>
          <p:cNvSpPr txBox="1"/>
          <p:nvPr>
            <p:ph idx="1" type="body"/>
          </p:nvPr>
        </p:nvSpPr>
        <p:spPr>
          <a:xfrm>
            <a:off x="837877" y="999463"/>
            <a:ext cx="4454100" cy="544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290" name="Google Shape;2290;p79"/>
          <p:cNvSpPr/>
          <p:nvPr>
            <p:ph idx="2" type="pic"/>
          </p:nvPr>
        </p:nvSpPr>
        <p:spPr>
          <a:xfrm>
            <a:off x="846834" y="1795838"/>
            <a:ext cx="1268400" cy="1268400"/>
          </a:xfrm>
          <a:prstGeom prst="ellipse">
            <a:avLst/>
          </a:prstGeom>
          <a:solidFill>
            <a:schemeClr val="lt2"/>
          </a:solidFill>
          <a:ln>
            <a:noFill/>
          </a:ln>
        </p:spPr>
      </p:sp>
      <p:sp>
        <p:nvSpPr>
          <p:cNvPr id="2291" name="Google Shape;2291;p79"/>
          <p:cNvSpPr/>
          <p:nvPr>
            <p:ph idx="3" type="pic"/>
          </p:nvPr>
        </p:nvSpPr>
        <p:spPr>
          <a:xfrm>
            <a:off x="2991172" y="1795838"/>
            <a:ext cx="1268400" cy="1268400"/>
          </a:xfrm>
          <a:prstGeom prst="ellipse">
            <a:avLst/>
          </a:prstGeom>
          <a:solidFill>
            <a:schemeClr val="lt2"/>
          </a:solidFill>
          <a:ln>
            <a:noFill/>
          </a:ln>
        </p:spPr>
      </p:sp>
      <p:sp>
        <p:nvSpPr>
          <p:cNvPr id="2292" name="Google Shape;2292;p79"/>
          <p:cNvSpPr/>
          <p:nvPr>
            <p:ph idx="4" type="pic"/>
          </p:nvPr>
        </p:nvSpPr>
        <p:spPr>
          <a:xfrm>
            <a:off x="5135511" y="1795838"/>
            <a:ext cx="1268400" cy="1268400"/>
          </a:xfrm>
          <a:prstGeom prst="ellipse">
            <a:avLst/>
          </a:prstGeom>
          <a:solidFill>
            <a:schemeClr val="lt2"/>
          </a:solidFill>
          <a:ln>
            <a:noFill/>
          </a:ln>
        </p:spPr>
      </p:sp>
      <p:sp>
        <p:nvSpPr>
          <p:cNvPr id="2293" name="Google Shape;2293;p79"/>
          <p:cNvSpPr/>
          <p:nvPr>
            <p:ph idx="5" type="pic"/>
          </p:nvPr>
        </p:nvSpPr>
        <p:spPr>
          <a:xfrm>
            <a:off x="7279850" y="1795838"/>
            <a:ext cx="1268400" cy="1268400"/>
          </a:xfrm>
          <a:prstGeom prst="ellipse">
            <a:avLst/>
          </a:prstGeom>
          <a:solidFill>
            <a:schemeClr val="lt2"/>
          </a:solidFill>
          <a:ln>
            <a:noFill/>
          </a:ln>
        </p:spPr>
      </p:sp>
      <p:sp>
        <p:nvSpPr>
          <p:cNvPr id="2294" name="Google Shape;2294;p79"/>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a:solidFill>
                <a:schemeClr val="dk1"/>
              </a:solidFill>
              <a:latin typeface="Calibri"/>
              <a:ea typeface="Calibri"/>
              <a:cs typeface="Calibri"/>
              <a:sym typeface="Calibri"/>
            </a:endParaRPr>
          </a:p>
        </p:txBody>
      </p:sp>
      <p:sp>
        <p:nvSpPr>
          <p:cNvPr id="2295" name="Google Shape;2295;p79"/>
          <p:cNvSpPr txBox="1"/>
          <p:nvPr>
            <p:ph idx="6" type="body"/>
          </p:nvPr>
        </p:nvSpPr>
        <p:spPr>
          <a:xfrm>
            <a:off x="846842" y="3260855"/>
            <a:ext cx="1562100" cy="1567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296" name="Google Shape;2296;p79"/>
          <p:cNvSpPr txBox="1"/>
          <p:nvPr>
            <p:ph type="title"/>
          </p:nvPr>
        </p:nvSpPr>
        <p:spPr>
          <a:xfrm>
            <a:off x="841250" y="615400"/>
            <a:ext cx="7964400" cy="3323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2400"/>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297" name="Google Shape;2297;p79"/>
          <p:cNvSpPr txBox="1"/>
          <p:nvPr>
            <p:ph idx="7" type="body"/>
          </p:nvPr>
        </p:nvSpPr>
        <p:spPr>
          <a:xfrm>
            <a:off x="2991172" y="3260855"/>
            <a:ext cx="1562100" cy="1567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298" name="Google Shape;2298;p79"/>
          <p:cNvSpPr txBox="1"/>
          <p:nvPr>
            <p:ph idx="8" type="body"/>
          </p:nvPr>
        </p:nvSpPr>
        <p:spPr>
          <a:xfrm>
            <a:off x="5135511" y="3260855"/>
            <a:ext cx="1562100" cy="1567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299" name="Google Shape;2299;p79"/>
          <p:cNvSpPr txBox="1"/>
          <p:nvPr>
            <p:ph idx="9" type="body"/>
          </p:nvPr>
        </p:nvSpPr>
        <p:spPr>
          <a:xfrm>
            <a:off x="7279826" y="3260855"/>
            <a:ext cx="1562100" cy="15672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23: Title, text, photos, 3 column">
    <p:spTree>
      <p:nvGrpSpPr>
        <p:cNvPr id="2300" name="Shape 2300"/>
        <p:cNvGrpSpPr/>
        <p:nvPr/>
      </p:nvGrpSpPr>
      <p:grpSpPr>
        <a:xfrm>
          <a:off x="0" y="0"/>
          <a:ext cx="0" cy="0"/>
          <a:chOff x="0" y="0"/>
          <a:chExt cx="0" cy="0"/>
        </a:xfrm>
      </p:grpSpPr>
      <p:sp>
        <p:nvSpPr>
          <p:cNvPr id="2301" name="Google Shape;2301;p80"/>
          <p:cNvSpPr txBox="1"/>
          <p:nvPr>
            <p:ph type="title"/>
          </p:nvPr>
        </p:nvSpPr>
        <p:spPr>
          <a:xfrm>
            <a:off x="419750" y="315325"/>
            <a:ext cx="4106400" cy="572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24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b="1" sz="3200">
                <a:solidFill>
                  <a:schemeClr val="dk1"/>
                </a:solidFill>
              </a:defRPr>
            </a:lvl2pPr>
            <a:lvl3pPr lvl="2" algn="l">
              <a:lnSpc>
                <a:spcPct val="90000"/>
              </a:lnSpc>
              <a:spcBef>
                <a:spcPts val="0"/>
              </a:spcBef>
              <a:spcAft>
                <a:spcPts val="0"/>
              </a:spcAft>
              <a:buClr>
                <a:schemeClr val="dk1"/>
              </a:buClr>
              <a:buSzPts val="2400"/>
              <a:buFont typeface="Arial"/>
              <a:buNone/>
              <a:defRPr b="1" sz="3200">
                <a:solidFill>
                  <a:schemeClr val="dk1"/>
                </a:solidFill>
              </a:defRPr>
            </a:lvl3pPr>
            <a:lvl4pPr lvl="3" algn="l">
              <a:lnSpc>
                <a:spcPct val="90000"/>
              </a:lnSpc>
              <a:spcBef>
                <a:spcPts val="0"/>
              </a:spcBef>
              <a:spcAft>
                <a:spcPts val="0"/>
              </a:spcAft>
              <a:buClr>
                <a:schemeClr val="dk1"/>
              </a:buClr>
              <a:buSzPts val="2400"/>
              <a:buFont typeface="Arial"/>
              <a:buNone/>
              <a:defRPr b="1" sz="3200">
                <a:solidFill>
                  <a:schemeClr val="dk1"/>
                </a:solidFill>
              </a:defRPr>
            </a:lvl4pPr>
            <a:lvl5pPr lvl="4" algn="l">
              <a:lnSpc>
                <a:spcPct val="90000"/>
              </a:lnSpc>
              <a:spcBef>
                <a:spcPts val="0"/>
              </a:spcBef>
              <a:spcAft>
                <a:spcPts val="0"/>
              </a:spcAft>
              <a:buClr>
                <a:schemeClr val="dk1"/>
              </a:buClr>
              <a:buSzPts val="2400"/>
              <a:buFont typeface="Arial"/>
              <a:buNone/>
              <a:defRPr b="1" sz="3200">
                <a:solidFill>
                  <a:schemeClr val="dk1"/>
                </a:solidFill>
              </a:defRPr>
            </a:lvl5pPr>
            <a:lvl6pPr lvl="5" algn="l">
              <a:lnSpc>
                <a:spcPct val="90000"/>
              </a:lnSpc>
              <a:spcBef>
                <a:spcPts val="0"/>
              </a:spcBef>
              <a:spcAft>
                <a:spcPts val="0"/>
              </a:spcAft>
              <a:buClr>
                <a:schemeClr val="dk1"/>
              </a:buClr>
              <a:buSzPts val="2400"/>
              <a:buFont typeface="Arial"/>
              <a:buNone/>
              <a:defRPr b="1" sz="3200">
                <a:solidFill>
                  <a:schemeClr val="dk1"/>
                </a:solidFill>
              </a:defRPr>
            </a:lvl6pPr>
            <a:lvl7pPr lvl="6" algn="l">
              <a:lnSpc>
                <a:spcPct val="90000"/>
              </a:lnSpc>
              <a:spcBef>
                <a:spcPts val="0"/>
              </a:spcBef>
              <a:spcAft>
                <a:spcPts val="0"/>
              </a:spcAft>
              <a:buClr>
                <a:schemeClr val="dk1"/>
              </a:buClr>
              <a:buSzPts val="2400"/>
              <a:buFont typeface="Arial"/>
              <a:buNone/>
              <a:defRPr b="1" sz="3200">
                <a:solidFill>
                  <a:schemeClr val="dk1"/>
                </a:solidFill>
              </a:defRPr>
            </a:lvl7pPr>
            <a:lvl8pPr lvl="7" algn="l">
              <a:lnSpc>
                <a:spcPct val="90000"/>
              </a:lnSpc>
              <a:spcBef>
                <a:spcPts val="0"/>
              </a:spcBef>
              <a:spcAft>
                <a:spcPts val="0"/>
              </a:spcAft>
              <a:buClr>
                <a:schemeClr val="dk1"/>
              </a:buClr>
              <a:buSzPts val="2400"/>
              <a:buFont typeface="Arial"/>
              <a:buNone/>
              <a:defRPr b="1" sz="3200">
                <a:solidFill>
                  <a:schemeClr val="dk1"/>
                </a:solidFill>
              </a:defRPr>
            </a:lvl8pPr>
            <a:lvl9pPr lvl="8" algn="l">
              <a:lnSpc>
                <a:spcPct val="90000"/>
              </a:lnSpc>
              <a:spcBef>
                <a:spcPts val="0"/>
              </a:spcBef>
              <a:spcAft>
                <a:spcPts val="0"/>
              </a:spcAft>
              <a:buClr>
                <a:schemeClr val="dk1"/>
              </a:buClr>
              <a:buSzPts val="2400"/>
              <a:buFont typeface="Arial"/>
              <a:buNone/>
              <a:defRPr b="1" sz="3200">
                <a:solidFill>
                  <a:schemeClr val="dk1"/>
                </a:solidFill>
              </a:defRPr>
            </a:lvl9pPr>
          </a:lstStyle>
          <a:p/>
        </p:txBody>
      </p:sp>
      <p:sp>
        <p:nvSpPr>
          <p:cNvPr id="2302" name="Google Shape;2302;p80"/>
          <p:cNvSpPr/>
          <p:nvPr>
            <p:ph idx="2" type="pic"/>
          </p:nvPr>
        </p:nvSpPr>
        <p:spPr>
          <a:xfrm>
            <a:off x="2514600" y="1863319"/>
            <a:ext cx="1371600" cy="1371600"/>
          </a:xfrm>
          <a:prstGeom prst="ellipse">
            <a:avLst/>
          </a:prstGeom>
          <a:solidFill>
            <a:schemeClr val="lt2"/>
          </a:solidFill>
          <a:ln>
            <a:noFill/>
          </a:ln>
        </p:spPr>
      </p:sp>
      <p:sp>
        <p:nvSpPr>
          <p:cNvPr id="2303" name="Google Shape;2303;p80"/>
          <p:cNvSpPr/>
          <p:nvPr>
            <p:ph idx="3" type="pic"/>
          </p:nvPr>
        </p:nvSpPr>
        <p:spPr>
          <a:xfrm>
            <a:off x="4620525" y="1863319"/>
            <a:ext cx="1371600" cy="1371600"/>
          </a:xfrm>
          <a:prstGeom prst="ellipse">
            <a:avLst/>
          </a:prstGeom>
          <a:solidFill>
            <a:schemeClr val="lt2"/>
          </a:solidFill>
          <a:ln>
            <a:noFill/>
          </a:ln>
        </p:spPr>
      </p:sp>
      <p:sp>
        <p:nvSpPr>
          <p:cNvPr id="2304" name="Google Shape;2304;p80"/>
          <p:cNvSpPr/>
          <p:nvPr>
            <p:ph idx="4" type="pic"/>
          </p:nvPr>
        </p:nvSpPr>
        <p:spPr>
          <a:xfrm>
            <a:off x="6726450" y="1863319"/>
            <a:ext cx="1371600" cy="1371600"/>
          </a:xfrm>
          <a:prstGeom prst="ellipse">
            <a:avLst/>
          </a:prstGeom>
          <a:solidFill>
            <a:schemeClr val="lt2"/>
          </a:solidFill>
          <a:ln>
            <a:noFill/>
          </a:ln>
        </p:spPr>
      </p:sp>
      <p:sp>
        <p:nvSpPr>
          <p:cNvPr id="2305" name="Google Shape;2305;p80"/>
          <p:cNvSpPr txBox="1"/>
          <p:nvPr>
            <p:ph idx="1" type="body"/>
          </p:nvPr>
        </p:nvSpPr>
        <p:spPr>
          <a:xfrm>
            <a:off x="2514600" y="3423856"/>
            <a:ext cx="1371600" cy="14043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
        <p:nvSpPr>
          <p:cNvPr id="2306" name="Google Shape;2306;p80"/>
          <p:cNvSpPr txBox="1"/>
          <p:nvPr>
            <p:ph idx="5" type="body"/>
          </p:nvPr>
        </p:nvSpPr>
        <p:spPr>
          <a:xfrm>
            <a:off x="4620525" y="3423856"/>
            <a:ext cx="1371600" cy="14043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
        <p:nvSpPr>
          <p:cNvPr id="2307" name="Google Shape;2307;p80"/>
          <p:cNvSpPr txBox="1"/>
          <p:nvPr>
            <p:ph idx="6" type="body"/>
          </p:nvPr>
        </p:nvSpPr>
        <p:spPr>
          <a:xfrm>
            <a:off x="6726450" y="3423856"/>
            <a:ext cx="1371600" cy="14043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1">
  <p:cSld name="23: Title, text, photos, 4 column 1">
    <p:spTree>
      <p:nvGrpSpPr>
        <p:cNvPr id="2308" name="Shape 2308"/>
        <p:cNvGrpSpPr/>
        <p:nvPr/>
      </p:nvGrpSpPr>
      <p:grpSpPr>
        <a:xfrm>
          <a:off x="0" y="0"/>
          <a:ext cx="0" cy="0"/>
          <a:chOff x="0" y="0"/>
          <a:chExt cx="0" cy="0"/>
        </a:xfrm>
      </p:grpSpPr>
      <p:sp>
        <p:nvSpPr>
          <p:cNvPr id="2309" name="Google Shape;2309;p81"/>
          <p:cNvSpPr txBox="1"/>
          <p:nvPr>
            <p:ph type="title"/>
          </p:nvPr>
        </p:nvSpPr>
        <p:spPr>
          <a:xfrm>
            <a:off x="419750" y="315325"/>
            <a:ext cx="4152300" cy="572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24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b="1" sz="3200">
                <a:solidFill>
                  <a:schemeClr val="dk1"/>
                </a:solidFill>
              </a:defRPr>
            </a:lvl2pPr>
            <a:lvl3pPr lvl="2" algn="l">
              <a:lnSpc>
                <a:spcPct val="90000"/>
              </a:lnSpc>
              <a:spcBef>
                <a:spcPts val="0"/>
              </a:spcBef>
              <a:spcAft>
                <a:spcPts val="0"/>
              </a:spcAft>
              <a:buClr>
                <a:schemeClr val="dk1"/>
              </a:buClr>
              <a:buSzPts val="2400"/>
              <a:buFont typeface="Arial"/>
              <a:buNone/>
              <a:defRPr b="1" sz="3200">
                <a:solidFill>
                  <a:schemeClr val="dk1"/>
                </a:solidFill>
              </a:defRPr>
            </a:lvl3pPr>
            <a:lvl4pPr lvl="3" algn="l">
              <a:lnSpc>
                <a:spcPct val="90000"/>
              </a:lnSpc>
              <a:spcBef>
                <a:spcPts val="0"/>
              </a:spcBef>
              <a:spcAft>
                <a:spcPts val="0"/>
              </a:spcAft>
              <a:buClr>
                <a:schemeClr val="dk1"/>
              </a:buClr>
              <a:buSzPts val="2400"/>
              <a:buFont typeface="Arial"/>
              <a:buNone/>
              <a:defRPr b="1" sz="3200">
                <a:solidFill>
                  <a:schemeClr val="dk1"/>
                </a:solidFill>
              </a:defRPr>
            </a:lvl4pPr>
            <a:lvl5pPr lvl="4" algn="l">
              <a:lnSpc>
                <a:spcPct val="90000"/>
              </a:lnSpc>
              <a:spcBef>
                <a:spcPts val="0"/>
              </a:spcBef>
              <a:spcAft>
                <a:spcPts val="0"/>
              </a:spcAft>
              <a:buClr>
                <a:schemeClr val="dk1"/>
              </a:buClr>
              <a:buSzPts val="2400"/>
              <a:buFont typeface="Arial"/>
              <a:buNone/>
              <a:defRPr b="1" sz="3200">
                <a:solidFill>
                  <a:schemeClr val="dk1"/>
                </a:solidFill>
              </a:defRPr>
            </a:lvl5pPr>
            <a:lvl6pPr lvl="5" algn="l">
              <a:lnSpc>
                <a:spcPct val="90000"/>
              </a:lnSpc>
              <a:spcBef>
                <a:spcPts val="0"/>
              </a:spcBef>
              <a:spcAft>
                <a:spcPts val="0"/>
              </a:spcAft>
              <a:buClr>
                <a:schemeClr val="dk1"/>
              </a:buClr>
              <a:buSzPts val="2400"/>
              <a:buFont typeface="Arial"/>
              <a:buNone/>
              <a:defRPr b="1" sz="3200">
                <a:solidFill>
                  <a:schemeClr val="dk1"/>
                </a:solidFill>
              </a:defRPr>
            </a:lvl6pPr>
            <a:lvl7pPr lvl="6" algn="l">
              <a:lnSpc>
                <a:spcPct val="90000"/>
              </a:lnSpc>
              <a:spcBef>
                <a:spcPts val="0"/>
              </a:spcBef>
              <a:spcAft>
                <a:spcPts val="0"/>
              </a:spcAft>
              <a:buClr>
                <a:schemeClr val="dk1"/>
              </a:buClr>
              <a:buSzPts val="2400"/>
              <a:buFont typeface="Arial"/>
              <a:buNone/>
              <a:defRPr b="1" sz="3200">
                <a:solidFill>
                  <a:schemeClr val="dk1"/>
                </a:solidFill>
              </a:defRPr>
            </a:lvl7pPr>
            <a:lvl8pPr lvl="7" algn="l">
              <a:lnSpc>
                <a:spcPct val="90000"/>
              </a:lnSpc>
              <a:spcBef>
                <a:spcPts val="0"/>
              </a:spcBef>
              <a:spcAft>
                <a:spcPts val="0"/>
              </a:spcAft>
              <a:buClr>
                <a:schemeClr val="dk1"/>
              </a:buClr>
              <a:buSzPts val="2400"/>
              <a:buFont typeface="Arial"/>
              <a:buNone/>
              <a:defRPr b="1" sz="3200">
                <a:solidFill>
                  <a:schemeClr val="dk1"/>
                </a:solidFill>
              </a:defRPr>
            </a:lvl8pPr>
            <a:lvl9pPr lvl="8" algn="l">
              <a:lnSpc>
                <a:spcPct val="90000"/>
              </a:lnSpc>
              <a:spcBef>
                <a:spcPts val="0"/>
              </a:spcBef>
              <a:spcAft>
                <a:spcPts val="0"/>
              </a:spcAft>
              <a:buClr>
                <a:schemeClr val="dk1"/>
              </a:buClr>
              <a:buSzPts val="2400"/>
              <a:buFont typeface="Arial"/>
              <a:buNone/>
              <a:defRPr b="1" sz="3200">
                <a:solidFill>
                  <a:schemeClr val="dk1"/>
                </a:solidFill>
              </a:defRPr>
            </a:lvl9pPr>
          </a:lstStyle>
          <a:p/>
        </p:txBody>
      </p:sp>
      <p:sp>
        <p:nvSpPr>
          <p:cNvPr id="2310" name="Google Shape;2310;p81"/>
          <p:cNvSpPr/>
          <p:nvPr>
            <p:ph idx="2" type="pic"/>
          </p:nvPr>
        </p:nvSpPr>
        <p:spPr>
          <a:xfrm>
            <a:off x="419750" y="1884157"/>
            <a:ext cx="1371600" cy="1371600"/>
          </a:xfrm>
          <a:prstGeom prst="ellipse">
            <a:avLst/>
          </a:prstGeom>
          <a:solidFill>
            <a:schemeClr val="lt2"/>
          </a:solidFill>
          <a:ln>
            <a:noFill/>
          </a:ln>
        </p:spPr>
      </p:sp>
      <p:sp>
        <p:nvSpPr>
          <p:cNvPr id="2311" name="Google Shape;2311;p81"/>
          <p:cNvSpPr/>
          <p:nvPr>
            <p:ph idx="3" type="pic"/>
          </p:nvPr>
        </p:nvSpPr>
        <p:spPr>
          <a:xfrm>
            <a:off x="2514600" y="1884157"/>
            <a:ext cx="1371600" cy="1371600"/>
          </a:xfrm>
          <a:prstGeom prst="ellipse">
            <a:avLst/>
          </a:prstGeom>
          <a:solidFill>
            <a:schemeClr val="lt2"/>
          </a:solidFill>
          <a:ln>
            <a:noFill/>
          </a:ln>
        </p:spPr>
      </p:sp>
      <p:sp>
        <p:nvSpPr>
          <p:cNvPr id="2312" name="Google Shape;2312;p81"/>
          <p:cNvSpPr/>
          <p:nvPr>
            <p:ph idx="4" type="pic"/>
          </p:nvPr>
        </p:nvSpPr>
        <p:spPr>
          <a:xfrm>
            <a:off x="4620525" y="1884157"/>
            <a:ext cx="1371600" cy="1371600"/>
          </a:xfrm>
          <a:prstGeom prst="ellipse">
            <a:avLst/>
          </a:prstGeom>
          <a:solidFill>
            <a:schemeClr val="lt2"/>
          </a:solidFill>
          <a:ln>
            <a:noFill/>
          </a:ln>
        </p:spPr>
      </p:sp>
      <p:sp>
        <p:nvSpPr>
          <p:cNvPr id="2313" name="Google Shape;2313;p81"/>
          <p:cNvSpPr/>
          <p:nvPr>
            <p:ph idx="5" type="pic"/>
          </p:nvPr>
        </p:nvSpPr>
        <p:spPr>
          <a:xfrm>
            <a:off x="6726450" y="1884157"/>
            <a:ext cx="1371600" cy="1371600"/>
          </a:xfrm>
          <a:prstGeom prst="ellipse">
            <a:avLst/>
          </a:prstGeom>
          <a:solidFill>
            <a:schemeClr val="lt2"/>
          </a:solidFill>
          <a:ln>
            <a:noFill/>
          </a:ln>
        </p:spPr>
      </p:sp>
      <p:sp>
        <p:nvSpPr>
          <p:cNvPr id="2314" name="Google Shape;2314;p81"/>
          <p:cNvSpPr txBox="1"/>
          <p:nvPr>
            <p:ph idx="1" type="body"/>
          </p:nvPr>
        </p:nvSpPr>
        <p:spPr>
          <a:xfrm>
            <a:off x="420625" y="3453925"/>
            <a:ext cx="1371600" cy="13716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
        <p:nvSpPr>
          <p:cNvPr id="2315" name="Google Shape;2315;p81"/>
          <p:cNvSpPr txBox="1"/>
          <p:nvPr>
            <p:ph idx="6" type="body"/>
          </p:nvPr>
        </p:nvSpPr>
        <p:spPr>
          <a:xfrm>
            <a:off x="2526550" y="3453925"/>
            <a:ext cx="1371600" cy="13716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
        <p:nvSpPr>
          <p:cNvPr id="2316" name="Google Shape;2316;p81"/>
          <p:cNvSpPr txBox="1"/>
          <p:nvPr>
            <p:ph idx="7" type="body"/>
          </p:nvPr>
        </p:nvSpPr>
        <p:spPr>
          <a:xfrm>
            <a:off x="4617725" y="3453925"/>
            <a:ext cx="1371600" cy="13716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
        <p:nvSpPr>
          <p:cNvPr id="2317" name="Google Shape;2317;p81"/>
          <p:cNvSpPr txBox="1"/>
          <p:nvPr>
            <p:ph idx="8" type="body"/>
          </p:nvPr>
        </p:nvSpPr>
        <p:spPr>
          <a:xfrm>
            <a:off x="6723650" y="3453925"/>
            <a:ext cx="1371600" cy="13716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highlight>
                  <a:schemeClr val="accent1"/>
                </a:highlight>
              </a:defRPr>
            </a:lvl1pPr>
            <a:lvl2pPr indent="-285750" lvl="1" marL="914400" algn="l">
              <a:lnSpc>
                <a:spcPct val="100000"/>
              </a:lnSpc>
              <a:spcBef>
                <a:spcPts val="400"/>
              </a:spcBef>
              <a:spcAft>
                <a:spcPts val="0"/>
              </a:spcAft>
              <a:buSzPts val="900"/>
              <a:buChar char="○"/>
              <a:defRPr sz="1200"/>
            </a:lvl2pPr>
            <a:lvl3pPr indent="-285750" lvl="2" marL="1371600" algn="l">
              <a:lnSpc>
                <a:spcPct val="100000"/>
              </a:lnSpc>
              <a:spcBef>
                <a:spcPts val="400"/>
              </a:spcBef>
              <a:spcAft>
                <a:spcPts val="0"/>
              </a:spcAft>
              <a:buSzPts val="900"/>
              <a:buChar char="■"/>
              <a:defRPr sz="1200"/>
            </a:lvl3pPr>
            <a:lvl4pPr indent="-285750" lvl="3" marL="1828800" algn="l">
              <a:lnSpc>
                <a:spcPct val="100000"/>
              </a:lnSpc>
              <a:spcBef>
                <a:spcPts val="400"/>
              </a:spcBef>
              <a:spcAft>
                <a:spcPts val="0"/>
              </a:spcAft>
              <a:buSzPts val="900"/>
              <a:buChar char="●"/>
              <a:defRPr sz="1200"/>
            </a:lvl4pPr>
            <a:lvl5pPr indent="-285750" lvl="4" marL="2286000" algn="l">
              <a:lnSpc>
                <a:spcPct val="100000"/>
              </a:lnSpc>
              <a:spcBef>
                <a:spcPts val="400"/>
              </a:spcBef>
              <a:spcAft>
                <a:spcPts val="0"/>
              </a:spcAft>
              <a:buSzPts val="900"/>
              <a:buChar char="○"/>
              <a:defRPr sz="1200"/>
            </a:lvl5pPr>
            <a:lvl6pPr indent="-285750" lvl="5" marL="2743200" algn="l">
              <a:lnSpc>
                <a:spcPct val="100000"/>
              </a:lnSpc>
              <a:spcBef>
                <a:spcPts val="400"/>
              </a:spcBef>
              <a:spcAft>
                <a:spcPts val="0"/>
              </a:spcAft>
              <a:buSzPts val="900"/>
              <a:buChar char="■"/>
              <a:defRPr sz="1200"/>
            </a:lvl6pPr>
            <a:lvl7pPr indent="-285750" lvl="6" marL="3200400" algn="l">
              <a:lnSpc>
                <a:spcPct val="100000"/>
              </a:lnSpc>
              <a:spcBef>
                <a:spcPts val="400"/>
              </a:spcBef>
              <a:spcAft>
                <a:spcPts val="0"/>
              </a:spcAft>
              <a:buSzPts val="900"/>
              <a:buChar char="●"/>
              <a:defRPr sz="1200"/>
            </a:lvl7pPr>
            <a:lvl8pPr indent="-285750" lvl="7" marL="3657600" algn="l">
              <a:lnSpc>
                <a:spcPct val="100000"/>
              </a:lnSpc>
              <a:spcBef>
                <a:spcPts val="400"/>
              </a:spcBef>
              <a:spcAft>
                <a:spcPts val="0"/>
              </a:spcAft>
              <a:buSzPts val="900"/>
              <a:buChar char="○"/>
              <a:defRPr sz="1200"/>
            </a:lvl8pPr>
            <a:lvl9pPr indent="-285750" lvl="8" marL="4114800" algn="l">
              <a:lnSpc>
                <a:spcPct val="100000"/>
              </a:lnSpc>
              <a:spcBef>
                <a:spcPts val="400"/>
              </a:spcBef>
              <a:spcAft>
                <a:spcPts val="400"/>
              </a:spcAft>
              <a:buSzPts val="9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1_23: Title, text, photos, 3 column">
    <p:spTree>
      <p:nvGrpSpPr>
        <p:cNvPr id="2318" name="Shape 2318"/>
        <p:cNvGrpSpPr/>
        <p:nvPr/>
      </p:nvGrpSpPr>
      <p:grpSpPr>
        <a:xfrm>
          <a:off x="0" y="0"/>
          <a:ext cx="0" cy="0"/>
          <a:chOff x="0" y="0"/>
          <a:chExt cx="0" cy="0"/>
        </a:xfrm>
      </p:grpSpPr>
      <p:sp>
        <p:nvSpPr>
          <p:cNvPr id="2319" name="Google Shape;2319;p82"/>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24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b="1" sz="3200">
                <a:solidFill>
                  <a:schemeClr val="dk1"/>
                </a:solidFill>
              </a:defRPr>
            </a:lvl2pPr>
            <a:lvl3pPr lvl="2" algn="l">
              <a:lnSpc>
                <a:spcPct val="90000"/>
              </a:lnSpc>
              <a:spcBef>
                <a:spcPts val="0"/>
              </a:spcBef>
              <a:spcAft>
                <a:spcPts val="0"/>
              </a:spcAft>
              <a:buClr>
                <a:schemeClr val="dk1"/>
              </a:buClr>
              <a:buSzPts val="2400"/>
              <a:buFont typeface="Arial"/>
              <a:buNone/>
              <a:defRPr b="1" sz="3200">
                <a:solidFill>
                  <a:schemeClr val="dk1"/>
                </a:solidFill>
              </a:defRPr>
            </a:lvl3pPr>
            <a:lvl4pPr lvl="3" algn="l">
              <a:lnSpc>
                <a:spcPct val="90000"/>
              </a:lnSpc>
              <a:spcBef>
                <a:spcPts val="0"/>
              </a:spcBef>
              <a:spcAft>
                <a:spcPts val="0"/>
              </a:spcAft>
              <a:buClr>
                <a:schemeClr val="dk1"/>
              </a:buClr>
              <a:buSzPts val="2400"/>
              <a:buFont typeface="Arial"/>
              <a:buNone/>
              <a:defRPr b="1" sz="3200">
                <a:solidFill>
                  <a:schemeClr val="dk1"/>
                </a:solidFill>
              </a:defRPr>
            </a:lvl4pPr>
            <a:lvl5pPr lvl="4" algn="l">
              <a:lnSpc>
                <a:spcPct val="90000"/>
              </a:lnSpc>
              <a:spcBef>
                <a:spcPts val="0"/>
              </a:spcBef>
              <a:spcAft>
                <a:spcPts val="0"/>
              </a:spcAft>
              <a:buClr>
                <a:schemeClr val="dk1"/>
              </a:buClr>
              <a:buSzPts val="2400"/>
              <a:buFont typeface="Arial"/>
              <a:buNone/>
              <a:defRPr b="1" sz="3200">
                <a:solidFill>
                  <a:schemeClr val="dk1"/>
                </a:solidFill>
              </a:defRPr>
            </a:lvl5pPr>
            <a:lvl6pPr lvl="5" algn="l">
              <a:lnSpc>
                <a:spcPct val="90000"/>
              </a:lnSpc>
              <a:spcBef>
                <a:spcPts val="0"/>
              </a:spcBef>
              <a:spcAft>
                <a:spcPts val="0"/>
              </a:spcAft>
              <a:buClr>
                <a:schemeClr val="dk1"/>
              </a:buClr>
              <a:buSzPts val="2400"/>
              <a:buFont typeface="Arial"/>
              <a:buNone/>
              <a:defRPr b="1" sz="3200">
                <a:solidFill>
                  <a:schemeClr val="dk1"/>
                </a:solidFill>
              </a:defRPr>
            </a:lvl6pPr>
            <a:lvl7pPr lvl="6" algn="l">
              <a:lnSpc>
                <a:spcPct val="90000"/>
              </a:lnSpc>
              <a:spcBef>
                <a:spcPts val="0"/>
              </a:spcBef>
              <a:spcAft>
                <a:spcPts val="0"/>
              </a:spcAft>
              <a:buClr>
                <a:schemeClr val="dk1"/>
              </a:buClr>
              <a:buSzPts val="2400"/>
              <a:buFont typeface="Arial"/>
              <a:buNone/>
              <a:defRPr b="1" sz="3200">
                <a:solidFill>
                  <a:schemeClr val="dk1"/>
                </a:solidFill>
              </a:defRPr>
            </a:lvl7pPr>
            <a:lvl8pPr lvl="7" algn="l">
              <a:lnSpc>
                <a:spcPct val="90000"/>
              </a:lnSpc>
              <a:spcBef>
                <a:spcPts val="0"/>
              </a:spcBef>
              <a:spcAft>
                <a:spcPts val="0"/>
              </a:spcAft>
              <a:buClr>
                <a:schemeClr val="dk1"/>
              </a:buClr>
              <a:buSzPts val="2400"/>
              <a:buFont typeface="Arial"/>
              <a:buNone/>
              <a:defRPr b="1" sz="3200">
                <a:solidFill>
                  <a:schemeClr val="dk1"/>
                </a:solidFill>
              </a:defRPr>
            </a:lvl8pPr>
            <a:lvl9pPr lvl="8" algn="l">
              <a:lnSpc>
                <a:spcPct val="90000"/>
              </a:lnSpc>
              <a:spcBef>
                <a:spcPts val="0"/>
              </a:spcBef>
              <a:spcAft>
                <a:spcPts val="0"/>
              </a:spcAft>
              <a:buClr>
                <a:schemeClr val="dk1"/>
              </a:buClr>
              <a:buSzPts val="2400"/>
              <a:buFont typeface="Arial"/>
              <a:buNone/>
              <a:defRPr b="1" sz="3200">
                <a:solidFill>
                  <a:schemeClr val="dk1"/>
                </a:solidFill>
              </a:defRPr>
            </a:lvl9pPr>
          </a:lstStyle>
          <a:p/>
        </p:txBody>
      </p:sp>
      <p:sp>
        <p:nvSpPr>
          <p:cNvPr id="2320" name="Google Shape;2320;p82"/>
          <p:cNvSpPr/>
          <p:nvPr>
            <p:ph idx="2" type="pic"/>
          </p:nvPr>
        </p:nvSpPr>
        <p:spPr>
          <a:xfrm>
            <a:off x="3355850" y="888077"/>
            <a:ext cx="2627100" cy="3003300"/>
          </a:xfrm>
          <a:prstGeom prst="rect">
            <a:avLst/>
          </a:prstGeom>
          <a:solidFill>
            <a:schemeClr val="lt2"/>
          </a:solidFill>
          <a:ln>
            <a:noFill/>
          </a:ln>
        </p:spPr>
      </p:sp>
      <p:sp>
        <p:nvSpPr>
          <p:cNvPr id="2321" name="Google Shape;2321;p82"/>
          <p:cNvSpPr/>
          <p:nvPr>
            <p:ph idx="3" type="pic"/>
          </p:nvPr>
        </p:nvSpPr>
        <p:spPr>
          <a:xfrm>
            <a:off x="6178675" y="888024"/>
            <a:ext cx="2627100" cy="3003300"/>
          </a:xfrm>
          <a:prstGeom prst="rect">
            <a:avLst/>
          </a:prstGeom>
          <a:solidFill>
            <a:schemeClr val="lt2"/>
          </a:solidFill>
          <a:ln>
            <a:noFill/>
          </a:ln>
        </p:spPr>
      </p:sp>
      <p:sp>
        <p:nvSpPr>
          <p:cNvPr id="2322" name="Google Shape;2322;p82"/>
          <p:cNvSpPr txBox="1"/>
          <p:nvPr>
            <p:ph idx="1" type="body"/>
          </p:nvPr>
        </p:nvSpPr>
        <p:spPr>
          <a:xfrm>
            <a:off x="3355800" y="4050675"/>
            <a:ext cx="2627100" cy="7797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23" name="Google Shape;2323;p82"/>
          <p:cNvSpPr txBox="1"/>
          <p:nvPr>
            <p:ph idx="4" type="body"/>
          </p:nvPr>
        </p:nvSpPr>
        <p:spPr>
          <a:xfrm>
            <a:off x="6208408" y="4050675"/>
            <a:ext cx="2597400" cy="7797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1_23: Title, text, with subtitle, photos, 4 column">
    <p:spTree>
      <p:nvGrpSpPr>
        <p:cNvPr id="2324" name="Shape 2324"/>
        <p:cNvGrpSpPr/>
        <p:nvPr/>
      </p:nvGrpSpPr>
      <p:grpSpPr>
        <a:xfrm>
          <a:off x="0" y="0"/>
          <a:ext cx="0" cy="0"/>
          <a:chOff x="0" y="0"/>
          <a:chExt cx="0" cy="0"/>
        </a:xfrm>
      </p:grpSpPr>
      <p:sp>
        <p:nvSpPr>
          <p:cNvPr id="2325" name="Google Shape;2325;p83"/>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24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b="1" sz="3200">
                <a:solidFill>
                  <a:schemeClr val="dk1"/>
                </a:solidFill>
              </a:defRPr>
            </a:lvl2pPr>
            <a:lvl3pPr lvl="2" algn="l">
              <a:lnSpc>
                <a:spcPct val="90000"/>
              </a:lnSpc>
              <a:spcBef>
                <a:spcPts val="0"/>
              </a:spcBef>
              <a:spcAft>
                <a:spcPts val="0"/>
              </a:spcAft>
              <a:buClr>
                <a:schemeClr val="dk1"/>
              </a:buClr>
              <a:buSzPts val="2400"/>
              <a:buFont typeface="Arial"/>
              <a:buNone/>
              <a:defRPr b="1" sz="3200">
                <a:solidFill>
                  <a:schemeClr val="dk1"/>
                </a:solidFill>
              </a:defRPr>
            </a:lvl3pPr>
            <a:lvl4pPr lvl="3" algn="l">
              <a:lnSpc>
                <a:spcPct val="90000"/>
              </a:lnSpc>
              <a:spcBef>
                <a:spcPts val="0"/>
              </a:spcBef>
              <a:spcAft>
                <a:spcPts val="0"/>
              </a:spcAft>
              <a:buClr>
                <a:schemeClr val="dk1"/>
              </a:buClr>
              <a:buSzPts val="2400"/>
              <a:buFont typeface="Arial"/>
              <a:buNone/>
              <a:defRPr b="1" sz="3200">
                <a:solidFill>
                  <a:schemeClr val="dk1"/>
                </a:solidFill>
              </a:defRPr>
            </a:lvl4pPr>
            <a:lvl5pPr lvl="4" algn="l">
              <a:lnSpc>
                <a:spcPct val="90000"/>
              </a:lnSpc>
              <a:spcBef>
                <a:spcPts val="0"/>
              </a:spcBef>
              <a:spcAft>
                <a:spcPts val="0"/>
              </a:spcAft>
              <a:buClr>
                <a:schemeClr val="dk1"/>
              </a:buClr>
              <a:buSzPts val="2400"/>
              <a:buFont typeface="Arial"/>
              <a:buNone/>
              <a:defRPr b="1" sz="3200">
                <a:solidFill>
                  <a:schemeClr val="dk1"/>
                </a:solidFill>
              </a:defRPr>
            </a:lvl5pPr>
            <a:lvl6pPr lvl="5" algn="l">
              <a:lnSpc>
                <a:spcPct val="90000"/>
              </a:lnSpc>
              <a:spcBef>
                <a:spcPts val="0"/>
              </a:spcBef>
              <a:spcAft>
                <a:spcPts val="0"/>
              </a:spcAft>
              <a:buClr>
                <a:schemeClr val="dk1"/>
              </a:buClr>
              <a:buSzPts val="2400"/>
              <a:buFont typeface="Arial"/>
              <a:buNone/>
              <a:defRPr b="1" sz="3200">
                <a:solidFill>
                  <a:schemeClr val="dk1"/>
                </a:solidFill>
              </a:defRPr>
            </a:lvl6pPr>
            <a:lvl7pPr lvl="6" algn="l">
              <a:lnSpc>
                <a:spcPct val="90000"/>
              </a:lnSpc>
              <a:spcBef>
                <a:spcPts val="0"/>
              </a:spcBef>
              <a:spcAft>
                <a:spcPts val="0"/>
              </a:spcAft>
              <a:buClr>
                <a:schemeClr val="dk1"/>
              </a:buClr>
              <a:buSzPts val="2400"/>
              <a:buFont typeface="Arial"/>
              <a:buNone/>
              <a:defRPr b="1" sz="3200">
                <a:solidFill>
                  <a:schemeClr val="dk1"/>
                </a:solidFill>
              </a:defRPr>
            </a:lvl7pPr>
            <a:lvl8pPr lvl="7" algn="l">
              <a:lnSpc>
                <a:spcPct val="90000"/>
              </a:lnSpc>
              <a:spcBef>
                <a:spcPts val="0"/>
              </a:spcBef>
              <a:spcAft>
                <a:spcPts val="0"/>
              </a:spcAft>
              <a:buClr>
                <a:schemeClr val="dk1"/>
              </a:buClr>
              <a:buSzPts val="2400"/>
              <a:buFont typeface="Arial"/>
              <a:buNone/>
              <a:defRPr b="1" sz="3200">
                <a:solidFill>
                  <a:schemeClr val="dk1"/>
                </a:solidFill>
              </a:defRPr>
            </a:lvl8pPr>
            <a:lvl9pPr lvl="8" algn="l">
              <a:lnSpc>
                <a:spcPct val="90000"/>
              </a:lnSpc>
              <a:spcBef>
                <a:spcPts val="0"/>
              </a:spcBef>
              <a:spcAft>
                <a:spcPts val="0"/>
              </a:spcAft>
              <a:buClr>
                <a:schemeClr val="dk1"/>
              </a:buClr>
              <a:buSzPts val="2400"/>
              <a:buFont typeface="Arial"/>
              <a:buNone/>
              <a:defRPr b="1" sz="3200">
                <a:solidFill>
                  <a:schemeClr val="dk1"/>
                </a:solidFill>
              </a:defRPr>
            </a:lvl9pPr>
          </a:lstStyle>
          <a:p/>
        </p:txBody>
      </p:sp>
      <p:sp>
        <p:nvSpPr>
          <p:cNvPr id="2326" name="Google Shape;2326;p83"/>
          <p:cNvSpPr/>
          <p:nvPr>
            <p:ph idx="2" type="pic"/>
          </p:nvPr>
        </p:nvSpPr>
        <p:spPr>
          <a:xfrm>
            <a:off x="3355850" y="890401"/>
            <a:ext cx="1730700" cy="2355900"/>
          </a:xfrm>
          <a:prstGeom prst="rect">
            <a:avLst/>
          </a:prstGeom>
          <a:solidFill>
            <a:schemeClr val="lt2"/>
          </a:solidFill>
          <a:ln>
            <a:noFill/>
          </a:ln>
        </p:spPr>
      </p:sp>
      <p:sp>
        <p:nvSpPr>
          <p:cNvPr id="2327" name="Google Shape;2327;p83"/>
          <p:cNvSpPr/>
          <p:nvPr>
            <p:ph idx="3" type="pic"/>
          </p:nvPr>
        </p:nvSpPr>
        <p:spPr>
          <a:xfrm>
            <a:off x="5215455" y="890360"/>
            <a:ext cx="1730700" cy="2355900"/>
          </a:xfrm>
          <a:prstGeom prst="rect">
            <a:avLst/>
          </a:prstGeom>
          <a:solidFill>
            <a:schemeClr val="lt2"/>
          </a:solidFill>
          <a:ln>
            <a:noFill/>
          </a:ln>
        </p:spPr>
      </p:sp>
      <p:sp>
        <p:nvSpPr>
          <p:cNvPr id="2328" name="Google Shape;2328;p83"/>
          <p:cNvSpPr/>
          <p:nvPr>
            <p:ph idx="4" type="pic"/>
          </p:nvPr>
        </p:nvSpPr>
        <p:spPr>
          <a:xfrm>
            <a:off x="7075073" y="890387"/>
            <a:ext cx="1730700" cy="2355900"/>
          </a:xfrm>
          <a:prstGeom prst="rect">
            <a:avLst/>
          </a:prstGeom>
          <a:solidFill>
            <a:schemeClr val="lt2"/>
          </a:solidFill>
          <a:ln>
            <a:noFill/>
          </a:ln>
        </p:spPr>
      </p:sp>
      <p:sp>
        <p:nvSpPr>
          <p:cNvPr id="2329" name="Google Shape;2329;p83"/>
          <p:cNvSpPr txBox="1"/>
          <p:nvPr>
            <p:ph idx="1" type="body"/>
          </p:nvPr>
        </p:nvSpPr>
        <p:spPr>
          <a:xfrm>
            <a:off x="3355800" y="3488427"/>
            <a:ext cx="1730700" cy="13395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30" name="Google Shape;2330;p83"/>
          <p:cNvSpPr txBox="1"/>
          <p:nvPr>
            <p:ph idx="5" type="body"/>
          </p:nvPr>
        </p:nvSpPr>
        <p:spPr>
          <a:xfrm>
            <a:off x="5256575" y="3488427"/>
            <a:ext cx="1730700" cy="13395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31" name="Google Shape;2331;p83"/>
          <p:cNvSpPr txBox="1"/>
          <p:nvPr>
            <p:ph idx="6" type="body"/>
          </p:nvPr>
        </p:nvSpPr>
        <p:spPr>
          <a:xfrm>
            <a:off x="7099075" y="3488427"/>
            <a:ext cx="1730700" cy="13395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32" name="Google Shape;2332;p83"/>
          <p:cNvSpPr txBox="1"/>
          <p:nvPr>
            <p:ph idx="7" type="subTitle"/>
          </p:nvPr>
        </p:nvSpPr>
        <p:spPr>
          <a:xfrm>
            <a:off x="420625" y="890400"/>
            <a:ext cx="2418900" cy="167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0"/>
              </a:spcBef>
              <a:spcAft>
                <a:spcPts val="0"/>
              </a:spcAft>
              <a:buClr>
                <a:schemeClr val="lt1"/>
              </a:buClr>
              <a:buSzPts val="1200"/>
              <a:buNone/>
              <a:defRPr b="1" sz="1600">
                <a:solidFill>
                  <a:schemeClr val="lt1"/>
                </a:solidFill>
                <a:highlight>
                  <a:schemeClr val="dk1"/>
                </a:highlight>
              </a:defRPr>
            </a:lvl2pPr>
            <a:lvl3pPr lvl="2" algn="l">
              <a:lnSpc>
                <a:spcPct val="115000"/>
              </a:lnSpc>
              <a:spcBef>
                <a:spcPts val="800"/>
              </a:spcBef>
              <a:spcAft>
                <a:spcPts val="0"/>
              </a:spcAft>
              <a:buClr>
                <a:schemeClr val="lt1"/>
              </a:buClr>
              <a:buSzPts val="1200"/>
              <a:buNone/>
              <a:defRPr b="1" sz="1600">
                <a:solidFill>
                  <a:schemeClr val="lt1"/>
                </a:solidFill>
                <a:highlight>
                  <a:schemeClr val="dk1"/>
                </a:highlight>
              </a:defRPr>
            </a:lvl3pPr>
            <a:lvl4pPr lvl="3" algn="l">
              <a:lnSpc>
                <a:spcPct val="115000"/>
              </a:lnSpc>
              <a:spcBef>
                <a:spcPts val="800"/>
              </a:spcBef>
              <a:spcAft>
                <a:spcPts val="0"/>
              </a:spcAft>
              <a:buClr>
                <a:schemeClr val="lt1"/>
              </a:buClr>
              <a:buSzPts val="1200"/>
              <a:buNone/>
              <a:defRPr b="1" sz="1600">
                <a:solidFill>
                  <a:schemeClr val="lt1"/>
                </a:solidFill>
                <a:highlight>
                  <a:schemeClr val="dk1"/>
                </a:highlight>
              </a:defRPr>
            </a:lvl4pPr>
            <a:lvl5pPr lvl="4" algn="l">
              <a:lnSpc>
                <a:spcPct val="115000"/>
              </a:lnSpc>
              <a:spcBef>
                <a:spcPts val="800"/>
              </a:spcBef>
              <a:spcAft>
                <a:spcPts val="0"/>
              </a:spcAft>
              <a:buClr>
                <a:schemeClr val="lt1"/>
              </a:buClr>
              <a:buSzPts val="1200"/>
              <a:buNone/>
              <a:defRPr b="1" sz="1600">
                <a:solidFill>
                  <a:schemeClr val="lt1"/>
                </a:solidFill>
                <a:highlight>
                  <a:schemeClr val="dk1"/>
                </a:highlight>
              </a:defRPr>
            </a:lvl5pPr>
            <a:lvl6pPr lvl="5" algn="l">
              <a:lnSpc>
                <a:spcPct val="115000"/>
              </a:lnSpc>
              <a:spcBef>
                <a:spcPts val="800"/>
              </a:spcBef>
              <a:spcAft>
                <a:spcPts val="0"/>
              </a:spcAft>
              <a:buClr>
                <a:schemeClr val="lt1"/>
              </a:buClr>
              <a:buSzPts val="1200"/>
              <a:buNone/>
              <a:defRPr b="1" sz="1600">
                <a:solidFill>
                  <a:schemeClr val="lt1"/>
                </a:solidFill>
                <a:highlight>
                  <a:schemeClr val="dk1"/>
                </a:highlight>
              </a:defRPr>
            </a:lvl6pPr>
            <a:lvl7pPr lvl="6" algn="l">
              <a:lnSpc>
                <a:spcPct val="115000"/>
              </a:lnSpc>
              <a:spcBef>
                <a:spcPts val="800"/>
              </a:spcBef>
              <a:spcAft>
                <a:spcPts val="0"/>
              </a:spcAft>
              <a:buClr>
                <a:schemeClr val="lt1"/>
              </a:buClr>
              <a:buSzPts val="1200"/>
              <a:buNone/>
              <a:defRPr b="1" sz="1600">
                <a:solidFill>
                  <a:schemeClr val="lt1"/>
                </a:solidFill>
                <a:highlight>
                  <a:schemeClr val="dk1"/>
                </a:highlight>
              </a:defRPr>
            </a:lvl7pPr>
            <a:lvl8pPr lvl="7" algn="l">
              <a:lnSpc>
                <a:spcPct val="115000"/>
              </a:lnSpc>
              <a:spcBef>
                <a:spcPts val="800"/>
              </a:spcBef>
              <a:spcAft>
                <a:spcPts val="0"/>
              </a:spcAft>
              <a:buClr>
                <a:schemeClr val="lt1"/>
              </a:buClr>
              <a:buSzPts val="1200"/>
              <a:buNone/>
              <a:defRPr b="1" sz="1600">
                <a:solidFill>
                  <a:schemeClr val="lt1"/>
                </a:solidFill>
                <a:highlight>
                  <a:schemeClr val="dk1"/>
                </a:highlight>
              </a:defRPr>
            </a:lvl8pPr>
            <a:lvl9pPr lvl="8" algn="l">
              <a:lnSpc>
                <a:spcPct val="115000"/>
              </a:lnSpc>
              <a:spcBef>
                <a:spcPts val="800"/>
              </a:spcBef>
              <a:spcAft>
                <a:spcPts val="800"/>
              </a:spcAft>
              <a:buClr>
                <a:schemeClr val="lt1"/>
              </a:buClr>
              <a:buSzPts val="1200"/>
              <a:buNone/>
              <a:defRPr b="1" sz="1600">
                <a:solidFill>
                  <a:schemeClr val="lt1"/>
                </a:solidFill>
                <a:highlight>
                  <a:schemeClr val="dk1"/>
                </a:highlight>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5 column">
  <p:cSld name="23: Title, text, with subtitle, photos, 5 column">
    <p:spTree>
      <p:nvGrpSpPr>
        <p:cNvPr id="2333" name="Shape 2333"/>
        <p:cNvGrpSpPr/>
        <p:nvPr/>
      </p:nvGrpSpPr>
      <p:grpSpPr>
        <a:xfrm>
          <a:off x="0" y="0"/>
          <a:ext cx="0" cy="0"/>
          <a:chOff x="0" y="0"/>
          <a:chExt cx="0" cy="0"/>
        </a:xfrm>
      </p:grpSpPr>
      <p:sp>
        <p:nvSpPr>
          <p:cNvPr id="2334" name="Google Shape;2334;p84"/>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24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2400"/>
              <a:buFont typeface="Arial"/>
              <a:buNone/>
              <a:defRPr b="1" sz="3200">
                <a:solidFill>
                  <a:schemeClr val="dk1"/>
                </a:solidFill>
              </a:defRPr>
            </a:lvl2pPr>
            <a:lvl3pPr lvl="2" algn="l">
              <a:lnSpc>
                <a:spcPct val="90000"/>
              </a:lnSpc>
              <a:spcBef>
                <a:spcPts val="0"/>
              </a:spcBef>
              <a:spcAft>
                <a:spcPts val="0"/>
              </a:spcAft>
              <a:buClr>
                <a:schemeClr val="dk1"/>
              </a:buClr>
              <a:buSzPts val="2400"/>
              <a:buFont typeface="Arial"/>
              <a:buNone/>
              <a:defRPr b="1" sz="3200">
                <a:solidFill>
                  <a:schemeClr val="dk1"/>
                </a:solidFill>
              </a:defRPr>
            </a:lvl3pPr>
            <a:lvl4pPr lvl="3" algn="l">
              <a:lnSpc>
                <a:spcPct val="90000"/>
              </a:lnSpc>
              <a:spcBef>
                <a:spcPts val="0"/>
              </a:spcBef>
              <a:spcAft>
                <a:spcPts val="0"/>
              </a:spcAft>
              <a:buClr>
                <a:schemeClr val="dk1"/>
              </a:buClr>
              <a:buSzPts val="2400"/>
              <a:buFont typeface="Arial"/>
              <a:buNone/>
              <a:defRPr b="1" sz="3200">
                <a:solidFill>
                  <a:schemeClr val="dk1"/>
                </a:solidFill>
              </a:defRPr>
            </a:lvl4pPr>
            <a:lvl5pPr lvl="4" algn="l">
              <a:lnSpc>
                <a:spcPct val="90000"/>
              </a:lnSpc>
              <a:spcBef>
                <a:spcPts val="0"/>
              </a:spcBef>
              <a:spcAft>
                <a:spcPts val="0"/>
              </a:spcAft>
              <a:buClr>
                <a:schemeClr val="dk1"/>
              </a:buClr>
              <a:buSzPts val="2400"/>
              <a:buFont typeface="Arial"/>
              <a:buNone/>
              <a:defRPr b="1" sz="3200">
                <a:solidFill>
                  <a:schemeClr val="dk1"/>
                </a:solidFill>
              </a:defRPr>
            </a:lvl5pPr>
            <a:lvl6pPr lvl="5" algn="l">
              <a:lnSpc>
                <a:spcPct val="90000"/>
              </a:lnSpc>
              <a:spcBef>
                <a:spcPts val="0"/>
              </a:spcBef>
              <a:spcAft>
                <a:spcPts val="0"/>
              </a:spcAft>
              <a:buClr>
                <a:schemeClr val="dk1"/>
              </a:buClr>
              <a:buSzPts val="2400"/>
              <a:buFont typeface="Arial"/>
              <a:buNone/>
              <a:defRPr b="1" sz="3200">
                <a:solidFill>
                  <a:schemeClr val="dk1"/>
                </a:solidFill>
              </a:defRPr>
            </a:lvl6pPr>
            <a:lvl7pPr lvl="6" algn="l">
              <a:lnSpc>
                <a:spcPct val="90000"/>
              </a:lnSpc>
              <a:spcBef>
                <a:spcPts val="0"/>
              </a:spcBef>
              <a:spcAft>
                <a:spcPts val="0"/>
              </a:spcAft>
              <a:buClr>
                <a:schemeClr val="dk1"/>
              </a:buClr>
              <a:buSzPts val="2400"/>
              <a:buFont typeface="Arial"/>
              <a:buNone/>
              <a:defRPr b="1" sz="3200">
                <a:solidFill>
                  <a:schemeClr val="dk1"/>
                </a:solidFill>
              </a:defRPr>
            </a:lvl7pPr>
            <a:lvl8pPr lvl="7" algn="l">
              <a:lnSpc>
                <a:spcPct val="90000"/>
              </a:lnSpc>
              <a:spcBef>
                <a:spcPts val="0"/>
              </a:spcBef>
              <a:spcAft>
                <a:spcPts val="0"/>
              </a:spcAft>
              <a:buClr>
                <a:schemeClr val="dk1"/>
              </a:buClr>
              <a:buSzPts val="2400"/>
              <a:buFont typeface="Arial"/>
              <a:buNone/>
              <a:defRPr b="1" sz="3200">
                <a:solidFill>
                  <a:schemeClr val="dk1"/>
                </a:solidFill>
              </a:defRPr>
            </a:lvl8pPr>
            <a:lvl9pPr lvl="8" algn="l">
              <a:lnSpc>
                <a:spcPct val="90000"/>
              </a:lnSpc>
              <a:spcBef>
                <a:spcPts val="0"/>
              </a:spcBef>
              <a:spcAft>
                <a:spcPts val="0"/>
              </a:spcAft>
              <a:buClr>
                <a:schemeClr val="dk1"/>
              </a:buClr>
              <a:buSzPts val="2400"/>
              <a:buFont typeface="Arial"/>
              <a:buNone/>
              <a:defRPr b="1" sz="3200">
                <a:solidFill>
                  <a:schemeClr val="dk1"/>
                </a:solidFill>
              </a:defRPr>
            </a:lvl9pPr>
          </a:lstStyle>
          <a:p/>
        </p:txBody>
      </p:sp>
      <p:sp>
        <p:nvSpPr>
          <p:cNvPr id="2335" name="Google Shape;2335;p84"/>
          <p:cNvSpPr/>
          <p:nvPr>
            <p:ph idx="2" type="pic"/>
          </p:nvPr>
        </p:nvSpPr>
        <p:spPr>
          <a:xfrm>
            <a:off x="3355850" y="895435"/>
            <a:ext cx="1290300" cy="1666500"/>
          </a:xfrm>
          <a:prstGeom prst="rect">
            <a:avLst/>
          </a:prstGeom>
          <a:solidFill>
            <a:schemeClr val="lt2"/>
          </a:solidFill>
          <a:ln>
            <a:noFill/>
          </a:ln>
        </p:spPr>
      </p:sp>
      <p:sp>
        <p:nvSpPr>
          <p:cNvPr id="2336" name="Google Shape;2336;p84"/>
          <p:cNvSpPr/>
          <p:nvPr>
            <p:ph idx="3" type="pic"/>
          </p:nvPr>
        </p:nvSpPr>
        <p:spPr>
          <a:xfrm>
            <a:off x="4747126" y="895435"/>
            <a:ext cx="1290300" cy="1666500"/>
          </a:xfrm>
          <a:prstGeom prst="rect">
            <a:avLst/>
          </a:prstGeom>
          <a:solidFill>
            <a:schemeClr val="lt2"/>
          </a:solidFill>
          <a:ln>
            <a:noFill/>
          </a:ln>
        </p:spPr>
      </p:sp>
      <p:sp>
        <p:nvSpPr>
          <p:cNvPr id="2337" name="Google Shape;2337;p84"/>
          <p:cNvSpPr/>
          <p:nvPr>
            <p:ph idx="4" type="pic"/>
          </p:nvPr>
        </p:nvSpPr>
        <p:spPr>
          <a:xfrm>
            <a:off x="6131302" y="895435"/>
            <a:ext cx="1290300" cy="1666500"/>
          </a:xfrm>
          <a:prstGeom prst="rect">
            <a:avLst/>
          </a:prstGeom>
          <a:solidFill>
            <a:schemeClr val="lt2"/>
          </a:solidFill>
          <a:ln>
            <a:noFill/>
          </a:ln>
        </p:spPr>
      </p:sp>
      <p:sp>
        <p:nvSpPr>
          <p:cNvPr id="2338" name="Google Shape;2338;p84"/>
          <p:cNvSpPr/>
          <p:nvPr>
            <p:ph idx="5" type="pic"/>
          </p:nvPr>
        </p:nvSpPr>
        <p:spPr>
          <a:xfrm>
            <a:off x="7515479" y="895435"/>
            <a:ext cx="1290300" cy="1666500"/>
          </a:xfrm>
          <a:prstGeom prst="rect">
            <a:avLst/>
          </a:prstGeom>
          <a:solidFill>
            <a:schemeClr val="lt2"/>
          </a:solidFill>
          <a:ln>
            <a:noFill/>
          </a:ln>
        </p:spPr>
      </p:sp>
      <p:sp>
        <p:nvSpPr>
          <p:cNvPr id="2339" name="Google Shape;2339;p84"/>
          <p:cNvSpPr txBox="1"/>
          <p:nvPr>
            <p:ph idx="1" type="subTitle"/>
          </p:nvPr>
        </p:nvSpPr>
        <p:spPr>
          <a:xfrm>
            <a:off x="420625" y="903050"/>
            <a:ext cx="2418900" cy="1666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115000"/>
              </a:lnSpc>
              <a:spcBef>
                <a:spcPts val="0"/>
              </a:spcBef>
              <a:spcAft>
                <a:spcPts val="0"/>
              </a:spcAft>
              <a:buClr>
                <a:schemeClr val="lt1"/>
              </a:buClr>
              <a:buSzPts val="1200"/>
              <a:buNone/>
              <a:defRPr b="1" sz="1600">
                <a:solidFill>
                  <a:schemeClr val="lt1"/>
                </a:solidFill>
                <a:highlight>
                  <a:schemeClr val="dk1"/>
                </a:highlight>
              </a:defRPr>
            </a:lvl2pPr>
            <a:lvl3pPr lvl="2" algn="l">
              <a:lnSpc>
                <a:spcPct val="115000"/>
              </a:lnSpc>
              <a:spcBef>
                <a:spcPts val="800"/>
              </a:spcBef>
              <a:spcAft>
                <a:spcPts val="0"/>
              </a:spcAft>
              <a:buClr>
                <a:schemeClr val="lt1"/>
              </a:buClr>
              <a:buSzPts val="1200"/>
              <a:buNone/>
              <a:defRPr b="1" sz="1600">
                <a:solidFill>
                  <a:schemeClr val="lt1"/>
                </a:solidFill>
                <a:highlight>
                  <a:schemeClr val="dk1"/>
                </a:highlight>
              </a:defRPr>
            </a:lvl3pPr>
            <a:lvl4pPr lvl="3" algn="l">
              <a:lnSpc>
                <a:spcPct val="115000"/>
              </a:lnSpc>
              <a:spcBef>
                <a:spcPts val="800"/>
              </a:spcBef>
              <a:spcAft>
                <a:spcPts val="0"/>
              </a:spcAft>
              <a:buClr>
                <a:schemeClr val="lt1"/>
              </a:buClr>
              <a:buSzPts val="1200"/>
              <a:buNone/>
              <a:defRPr b="1" sz="1600">
                <a:solidFill>
                  <a:schemeClr val="lt1"/>
                </a:solidFill>
                <a:highlight>
                  <a:schemeClr val="dk1"/>
                </a:highlight>
              </a:defRPr>
            </a:lvl4pPr>
            <a:lvl5pPr lvl="4" algn="l">
              <a:lnSpc>
                <a:spcPct val="115000"/>
              </a:lnSpc>
              <a:spcBef>
                <a:spcPts val="800"/>
              </a:spcBef>
              <a:spcAft>
                <a:spcPts val="0"/>
              </a:spcAft>
              <a:buClr>
                <a:schemeClr val="lt1"/>
              </a:buClr>
              <a:buSzPts val="1200"/>
              <a:buNone/>
              <a:defRPr b="1" sz="1600">
                <a:solidFill>
                  <a:schemeClr val="lt1"/>
                </a:solidFill>
                <a:highlight>
                  <a:schemeClr val="dk1"/>
                </a:highlight>
              </a:defRPr>
            </a:lvl5pPr>
            <a:lvl6pPr lvl="5" algn="l">
              <a:lnSpc>
                <a:spcPct val="115000"/>
              </a:lnSpc>
              <a:spcBef>
                <a:spcPts val="800"/>
              </a:spcBef>
              <a:spcAft>
                <a:spcPts val="0"/>
              </a:spcAft>
              <a:buClr>
                <a:schemeClr val="lt1"/>
              </a:buClr>
              <a:buSzPts val="1200"/>
              <a:buNone/>
              <a:defRPr b="1" sz="1600">
                <a:solidFill>
                  <a:schemeClr val="lt1"/>
                </a:solidFill>
                <a:highlight>
                  <a:schemeClr val="dk1"/>
                </a:highlight>
              </a:defRPr>
            </a:lvl6pPr>
            <a:lvl7pPr lvl="6" algn="l">
              <a:lnSpc>
                <a:spcPct val="115000"/>
              </a:lnSpc>
              <a:spcBef>
                <a:spcPts val="800"/>
              </a:spcBef>
              <a:spcAft>
                <a:spcPts val="0"/>
              </a:spcAft>
              <a:buClr>
                <a:schemeClr val="lt1"/>
              </a:buClr>
              <a:buSzPts val="1200"/>
              <a:buNone/>
              <a:defRPr b="1" sz="1600">
                <a:solidFill>
                  <a:schemeClr val="lt1"/>
                </a:solidFill>
                <a:highlight>
                  <a:schemeClr val="dk1"/>
                </a:highlight>
              </a:defRPr>
            </a:lvl7pPr>
            <a:lvl8pPr lvl="7" algn="l">
              <a:lnSpc>
                <a:spcPct val="115000"/>
              </a:lnSpc>
              <a:spcBef>
                <a:spcPts val="800"/>
              </a:spcBef>
              <a:spcAft>
                <a:spcPts val="0"/>
              </a:spcAft>
              <a:buClr>
                <a:schemeClr val="lt1"/>
              </a:buClr>
              <a:buSzPts val="1200"/>
              <a:buNone/>
              <a:defRPr b="1" sz="1600">
                <a:solidFill>
                  <a:schemeClr val="lt1"/>
                </a:solidFill>
                <a:highlight>
                  <a:schemeClr val="dk1"/>
                </a:highlight>
              </a:defRPr>
            </a:lvl8pPr>
            <a:lvl9pPr lvl="8" algn="l">
              <a:lnSpc>
                <a:spcPct val="115000"/>
              </a:lnSpc>
              <a:spcBef>
                <a:spcPts val="800"/>
              </a:spcBef>
              <a:spcAft>
                <a:spcPts val="800"/>
              </a:spcAft>
              <a:buClr>
                <a:schemeClr val="lt1"/>
              </a:buClr>
              <a:buSzPts val="1200"/>
              <a:buNone/>
              <a:defRPr b="1" sz="1600">
                <a:solidFill>
                  <a:schemeClr val="lt1"/>
                </a:solidFill>
                <a:highlight>
                  <a:schemeClr val="dk1"/>
                </a:highlight>
              </a:defRPr>
            </a:lvl9pPr>
          </a:lstStyle>
          <a:p/>
        </p:txBody>
      </p:sp>
      <p:sp>
        <p:nvSpPr>
          <p:cNvPr id="2340" name="Google Shape;2340;p84"/>
          <p:cNvSpPr txBox="1"/>
          <p:nvPr>
            <p:ph idx="6" type="body"/>
          </p:nvPr>
        </p:nvSpPr>
        <p:spPr>
          <a:xfrm>
            <a:off x="3355850" y="2761875"/>
            <a:ext cx="1278000" cy="20661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41" name="Google Shape;2341;p84"/>
          <p:cNvSpPr txBox="1"/>
          <p:nvPr>
            <p:ph idx="7" type="body"/>
          </p:nvPr>
        </p:nvSpPr>
        <p:spPr>
          <a:xfrm>
            <a:off x="4759429" y="2761875"/>
            <a:ext cx="1278000" cy="20661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42" name="Google Shape;2342;p84"/>
          <p:cNvSpPr txBox="1"/>
          <p:nvPr>
            <p:ph idx="8" type="body"/>
          </p:nvPr>
        </p:nvSpPr>
        <p:spPr>
          <a:xfrm>
            <a:off x="6131296" y="2761875"/>
            <a:ext cx="1278000" cy="20661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
        <p:nvSpPr>
          <p:cNvPr id="2343" name="Google Shape;2343;p84"/>
          <p:cNvSpPr txBox="1"/>
          <p:nvPr>
            <p:ph idx="9" type="body"/>
          </p:nvPr>
        </p:nvSpPr>
        <p:spPr>
          <a:xfrm>
            <a:off x="7534875" y="2761875"/>
            <a:ext cx="1278000" cy="2066100"/>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SzPts val="900"/>
              <a:buChar char="●"/>
              <a:defRPr b="1" sz="1200"/>
            </a:lvl1pPr>
            <a:lvl2pPr indent="-285750" lvl="1" marL="914400" algn="l">
              <a:lnSpc>
                <a:spcPct val="100000"/>
              </a:lnSpc>
              <a:spcBef>
                <a:spcPts val="400"/>
              </a:spcBef>
              <a:spcAft>
                <a:spcPts val="0"/>
              </a:spcAft>
              <a:buSzPts val="900"/>
              <a:buChar char="○"/>
              <a:defRPr b="1" sz="1200"/>
            </a:lvl2pPr>
            <a:lvl3pPr indent="-285750" lvl="2" marL="1371600" algn="l">
              <a:lnSpc>
                <a:spcPct val="100000"/>
              </a:lnSpc>
              <a:spcBef>
                <a:spcPts val="400"/>
              </a:spcBef>
              <a:spcAft>
                <a:spcPts val="0"/>
              </a:spcAft>
              <a:buSzPts val="900"/>
              <a:buChar char="■"/>
              <a:defRPr b="1" sz="1200"/>
            </a:lvl3pPr>
            <a:lvl4pPr indent="-285750" lvl="3" marL="1828800" algn="l">
              <a:lnSpc>
                <a:spcPct val="100000"/>
              </a:lnSpc>
              <a:spcBef>
                <a:spcPts val="400"/>
              </a:spcBef>
              <a:spcAft>
                <a:spcPts val="0"/>
              </a:spcAft>
              <a:buSzPts val="900"/>
              <a:buChar char="●"/>
              <a:defRPr b="1" sz="1200"/>
            </a:lvl4pPr>
            <a:lvl5pPr indent="-285750" lvl="4" marL="2286000" algn="l">
              <a:lnSpc>
                <a:spcPct val="100000"/>
              </a:lnSpc>
              <a:spcBef>
                <a:spcPts val="400"/>
              </a:spcBef>
              <a:spcAft>
                <a:spcPts val="0"/>
              </a:spcAft>
              <a:buSzPts val="900"/>
              <a:buChar char="○"/>
              <a:defRPr b="1" sz="1200"/>
            </a:lvl5pPr>
            <a:lvl6pPr indent="-285750" lvl="5" marL="2743200" algn="l">
              <a:lnSpc>
                <a:spcPct val="100000"/>
              </a:lnSpc>
              <a:spcBef>
                <a:spcPts val="400"/>
              </a:spcBef>
              <a:spcAft>
                <a:spcPts val="0"/>
              </a:spcAft>
              <a:buSzPts val="900"/>
              <a:buChar char="■"/>
              <a:defRPr b="1" sz="1200"/>
            </a:lvl6pPr>
            <a:lvl7pPr indent="-285750" lvl="6" marL="3200400" algn="l">
              <a:lnSpc>
                <a:spcPct val="100000"/>
              </a:lnSpc>
              <a:spcBef>
                <a:spcPts val="400"/>
              </a:spcBef>
              <a:spcAft>
                <a:spcPts val="0"/>
              </a:spcAft>
              <a:buSzPts val="900"/>
              <a:buChar char="●"/>
              <a:defRPr b="1" sz="1200"/>
            </a:lvl7pPr>
            <a:lvl8pPr indent="-285750" lvl="7" marL="3657600" algn="l">
              <a:lnSpc>
                <a:spcPct val="100000"/>
              </a:lnSpc>
              <a:spcBef>
                <a:spcPts val="400"/>
              </a:spcBef>
              <a:spcAft>
                <a:spcPts val="0"/>
              </a:spcAft>
              <a:buSzPts val="900"/>
              <a:buChar char="○"/>
              <a:defRPr b="1" sz="1200"/>
            </a:lvl8pPr>
            <a:lvl9pPr indent="-285750" lvl="8" marL="4114800" algn="l">
              <a:lnSpc>
                <a:spcPct val="100000"/>
              </a:lnSpc>
              <a:spcBef>
                <a:spcPts val="400"/>
              </a:spcBef>
              <a:spcAft>
                <a:spcPts val="400"/>
              </a:spcAft>
              <a:buSzPts val="900"/>
              <a:buChar char="■"/>
              <a:defRPr b="1" sz="12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black">
  <p:cSld name="23: Title, text, with subtitle, room for icons, four column — black">
    <p:spTree>
      <p:nvGrpSpPr>
        <p:cNvPr id="2344" name="Shape 2344"/>
        <p:cNvGrpSpPr/>
        <p:nvPr/>
      </p:nvGrpSpPr>
      <p:grpSpPr>
        <a:xfrm>
          <a:off x="0" y="0"/>
          <a:ext cx="0" cy="0"/>
          <a:chOff x="0" y="0"/>
          <a:chExt cx="0" cy="0"/>
        </a:xfrm>
      </p:grpSpPr>
      <p:sp>
        <p:nvSpPr>
          <p:cNvPr id="2345" name="Google Shape;2345;p85"/>
          <p:cNvSpPr/>
          <p:nvPr/>
        </p:nvSpPr>
        <p:spPr>
          <a:xfrm>
            <a:off x="50" y="0"/>
            <a:ext cx="9144000" cy="1819200"/>
          </a:xfrm>
          <a:prstGeom prst="rect">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8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24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100"/>
              <a:buFont typeface="Arial"/>
              <a:buNone/>
              <a:defRPr b="1" sz="2800">
                <a:solidFill>
                  <a:schemeClr val="dk1"/>
                </a:solidFill>
              </a:defRPr>
            </a:lvl2pPr>
            <a:lvl3pPr lvl="2" algn="l">
              <a:lnSpc>
                <a:spcPct val="100000"/>
              </a:lnSpc>
              <a:spcBef>
                <a:spcPts val="0"/>
              </a:spcBef>
              <a:spcAft>
                <a:spcPts val="0"/>
              </a:spcAft>
              <a:buClr>
                <a:schemeClr val="dk1"/>
              </a:buClr>
              <a:buSzPts val="1100"/>
              <a:buFont typeface="Arial"/>
              <a:buNone/>
              <a:defRPr b="1" sz="2800">
                <a:solidFill>
                  <a:schemeClr val="dk1"/>
                </a:solidFill>
              </a:defRPr>
            </a:lvl3pPr>
            <a:lvl4pPr lvl="3" algn="l">
              <a:lnSpc>
                <a:spcPct val="100000"/>
              </a:lnSpc>
              <a:spcBef>
                <a:spcPts val="0"/>
              </a:spcBef>
              <a:spcAft>
                <a:spcPts val="0"/>
              </a:spcAft>
              <a:buClr>
                <a:schemeClr val="dk1"/>
              </a:buClr>
              <a:buSzPts val="1100"/>
              <a:buFont typeface="Arial"/>
              <a:buNone/>
              <a:defRPr b="1" sz="2800">
                <a:solidFill>
                  <a:schemeClr val="dk1"/>
                </a:solidFill>
              </a:defRPr>
            </a:lvl4pPr>
            <a:lvl5pPr lvl="4" algn="l">
              <a:lnSpc>
                <a:spcPct val="100000"/>
              </a:lnSpc>
              <a:spcBef>
                <a:spcPts val="0"/>
              </a:spcBef>
              <a:spcAft>
                <a:spcPts val="0"/>
              </a:spcAft>
              <a:buClr>
                <a:schemeClr val="dk1"/>
              </a:buClr>
              <a:buSzPts val="1100"/>
              <a:buFont typeface="Arial"/>
              <a:buNone/>
              <a:defRPr b="1" sz="2800">
                <a:solidFill>
                  <a:schemeClr val="dk1"/>
                </a:solidFill>
              </a:defRPr>
            </a:lvl5pPr>
            <a:lvl6pPr lvl="5" algn="l">
              <a:lnSpc>
                <a:spcPct val="100000"/>
              </a:lnSpc>
              <a:spcBef>
                <a:spcPts val="0"/>
              </a:spcBef>
              <a:spcAft>
                <a:spcPts val="0"/>
              </a:spcAft>
              <a:buClr>
                <a:schemeClr val="dk1"/>
              </a:buClr>
              <a:buSzPts val="1100"/>
              <a:buFont typeface="Arial"/>
              <a:buNone/>
              <a:defRPr b="1" sz="2800">
                <a:solidFill>
                  <a:schemeClr val="dk1"/>
                </a:solidFill>
              </a:defRPr>
            </a:lvl6pPr>
            <a:lvl7pPr lvl="6" algn="l">
              <a:lnSpc>
                <a:spcPct val="100000"/>
              </a:lnSpc>
              <a:spcBef>
                <a:spcPts val="0"/>
              </a:spcBef>
              <a:spcAft>
                <a:spcPts val="0"/>
              </a:spcAft>
              <a:buClr>
                <a:schemeClr val="dk1"/>
              </a:buClr>
              <a:buSzPts val="1100"/>
              <a:buFont typeface="Arial"/>
              <a:buNone/>
              <a:defRPr b="1" sz="2800">
                <a:solidFill>
                  <a:schemeClr val="dk1"/>
                </a:solidFill>
              </a:defRPr>
            </a:lvl7pPr>
            <a:lvl8pPr lvl="7" algn="l">
              <a:lnSpc>
                <a:spcPct val="100000"/>
              </a:lnSpc>
              <a:spcBef>
                <a:spcPts val="0"/>
              </a:spcBef>
              <a:spcAft>
                <a:spcPts val="0"/>
              </a:spcAft>
              <a:buClr>
                <a:schemeClr val="dk1"/>
              </a:buClr>
              <a:buSzPts val="1100"/>
              <a:buFont typeface="Arial"/>
              <a:buNone/>
              <a:defRPr b="1" sz="2800">
                <a:solidFill>
                  <a:schemeClr val="dk1"/>
                </a:solidFill>
              </a:defRPr>
            </a:lvl8pPr>
            <a:lvl9pPr lvl="8" algn="l">
              <a:lnSpc>
                <a:spcPct val="100000"/>
              </a:lnSpc>
              <a:spcBef>
                <a:spcPts val="0"/>
              </a:spcBef>
              <a:spcAft>
                <a:spcPts val="0"/>
              </a:spcAft>
              <a:buClr>
                <a:schemeClr val="dk1"/>
              </a:buClr>
              <a:buSzPts val="1100"/>
              <a:buFont typeface="Arial"/>
              <a:buNone/>
              <a:defRPr b="1" sz="2800">
                <a:solidFill>
                  <a:schemeClr val="dk1"/>
                </a:solidFill>
              </a:defRPr>
            </a:lvl9pPr>
          </a:lstStyle>
          <a:p/>
        </p:txBody>
      </p:sp>
      <p:sp>
        <p:nvSpPr>
          <p:cNvPr id="2347" name="Google Shape;2347;p85"/>
          <p:cNvSpPr txBox="1"/>
          <p:nvPr>
            <p:ph idx="1" type="subTitle"/>
          </p:nvPr>
        </p:nvSpPr>
        <p:spPr>
          <a:xfrm>
            <a:off x="427950" y="756003"/>
            <a:ext cx="8373000" cy="22155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90000"/>
              </a:lnSpc>
              <a:spcBef>
                <a:spcPts val="800"/>
              </a:spcBef>
              <a:spcAft>
                <a:spcPts val="0"/>
              </a:spcAft>
              <a:buSzPts val="1500"/>
              <a:buNone/>
              <a:defRPr/>
            </a:lvl4pPr>
            <a:lvl5pPr lvl="4" algn="l">
              <a:lnSpc>
                <a:spcPct val="90000"/>
              </a:lnSpc>
              <a:spcBef>
                <a:spcPts val="800"/>
              </a:spcBef>
              <a:spcAft>
                <a:spcPts val="0"/>
              </a:spcAft>
              <a:buSzPts val="1500"/>
              <a:buNone/>
              <a:defRPr/>
            </a:lvl5pPr>
            <a:lvl6pPr lvl="5" algn="l">
              <a:lnSpc>
                <a:spcPct val="90000"/>
              </a:lnSpc>
              <a:spcBef>
                <a:spcPts val="800"/>
              </a:spcBef>
              <a:spcAft>
                <a:spcPts val="0"/>
              </a:spcAft>
              <a:buSzPts val="1500"/>
              <a:buNone/>
              <a:defRPr/>
            </a:lvl6pPr>
            <a:lvl7pPr lvl="6" algn="l">
              <a:lnSpc>
                <a:spcPct val="90000"/>
              </a:lnSpc>
              <a:spcBef>
                <a:spcPts val="800"/>
              </a:spcBef>
              <a:spcAft>
                <a:spcPts val="0"/>
              </a:spcAft>
              <a:buSzPts val="1500"/>
              <a:buNone/>
              <a:defRPr/>
            </a:lvl7pPr>
            <a:lvl8pPr lvl="7" algn="l">
              <a:lnSpc>
                <a:spcPct val="90000"/>
              </a:lnSpc>
              <a:spcBef>
                <a:spcPts val="800"/>
              </a:spcBef>
              <a:spcAft>
                <a:spcPts val="0"/>
              </a:spcAft>
              <a:buSzPts val="1500"/>
              <a:buNone/>
              <a:defRPr/>
            </a:lvl8pPr>
            <a:lvl9pPr lvl="8" algn="l">
              <a:lnSpc>
                <a:spcPct val="90000"/>
              </a:lnSpc>
              <a:spcBef>
                <a:spcPts val="800"/>
              </a:spcBef>
              <a:spcAft>
                <a:spcPts val="800"/>
              </a:spcAft>
              <a:buSzPts val="1500"/>
              <a:buNone/>
              <a:defRPr/>
            </a:lvl9pPr>
          </a:lstStyle>
          <a:p/>
        </p:txBody>
      </p:sp>
      <p:sp>
        <p:nvSpPr>
          <p:cNvPr id="2348" name="Google Shape;2348;p85"/>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49" name="Google Shape;2349;p85"/>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50" name="Google Shape;2350;p85"/>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51" name="Google Shape;2351;p85"/>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gold">
  <p:cSld name="23: Title, text, with subtitle, room for icons, four column — gold">
    <p:spTree>
      <p:nvGrpSpPr>
        <p:cNvPr id="2352" name="Shape 2352"/>
        <p:cNvGrpSpPr/>
        <p:nvPr/>
      </p:nvGrpSpPr>
      <p:grpSpPr>
        <a:xfrm>
          <a:off x="0" y="0"/>
          <a:ext cx="0" cy="0"/>
          <a:chOff x="0" y="0"/>
          <a:chExt cx="0" cy="0"/>
        </a:xfrm>
      </p:grpSpPr>
      <p:sp>
        <p:nvSpPr>
          <p:cNvPr id="2353" name="Google Shape;2353;p86"/>
          <p:cNvSpPr/>
          <p:nvPr/>
        </p:nvSpPr>
        <p:spPr>
          <a:xfrm>
            <a:off x="50" y="0"/>
            <a:ext cx="9144000" cy="18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8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24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100"/>
              <a:buFont typeface="Arial"/>
              <a:buNone/>
              <a:defRPr b="1" sz="2800">
                <a:solidFill>
                  <a:schemeClr val="dk1"/>
                </a:solidFill>
              </a:defRPr>
            </a:lvl2pPr>
            <a:lvl3pPr lvl="2" algn="l">
              <a:lnSpc>
                <a:spcPct val="100000"/>
              </a:lnSpc>
              <a:spcBef>
                <a:spcPts val="0"/>
              </a:spcBef>
              <a:spcAft>
                <a:spcPts val="0"/>
              </a:spcAft>
              <a:buClr>
                <a:schemeClr val="dk1"/>
              </a:buClr>
              <a:buSzPts val="1100"/>
              <a:buFont typeface="Arial"/>
              <a:buNone/>
              <a:defRPr b="1" sz="2800">
                <a:solidFill>
                  <a:schemeClr val="dk1"/>
                </a:solidFill>
              </a:defRPr>
            </a:lvl3pPr>
            <a:lvl4pPr lvl="3" algn="l">
              <a:lnSpc>
                <a:spcPct val="100000"/>
              </a:lnSpc>
              <a:spcBef>
                <a:spcPts val="0"/>
              </a:spcBef>
              <a:spcAft>
                <a:spcPts val="0"/>
              </a:spcAft>
              <a:buClr>
                <a:schemeClr val="dk1"/>
              </a:buClr>
              <a:buSzPts val="1100"/>
              <a:buFont typeface="Arial"/>
              <a:buNone/>
              <a:defRPr b="1" sz="2800">
                <a:solidFill>
                  <a:schemeClr val="dk1"/>
                </a:solidFill>
              </a:defRPr>
            </a:lvl4pPr>
            <a:lvl5pPr lvl="4" algn="l">
              <a:lnSpc>
                <a:spcPct val="100000"/>
              </a:lnSpc>
              <a:spcBef>
                <a:spcPts val="0"/>
              </a:spcBef>
              <a:spcAft>
                <a:spcPts val="0"/>
              </a:spcAft>
              <a:buClr>
                <a:schemeClr val="dk1"/>
              </a:buClr>
              <a:buSzPts val="1100"/>
              <a:buFont typeface="Arial"/>
              <a:buNone/>
              <a:defRPr b="1" sz="2800">
                <a:solidFill>
                  <a:schemeClr val="dk1"/>
                </a:solidFill>
              </a:defRPr>
            </a:lvl5pPr>
            <a:lvl6pPr lvl="5" algn="l">
              <a:lnSpc>
                <a:spcPct val="100000"/>
              </a:lnSpc>
              <a:spcBef>
                <a:spcPts val="0"/>
              </a:spcBef>
              <a:spcAft>
                <a:spcPts val="0"/>
              </a:spcAft>
              <a:buClr>
                <a:schemeClr val="dk1"/>
              </a:buClr>
              <a:buSzPts val="1100"/>
              <a:buFont typeface="Arial"/>
              <a:buNone/>
              <a:defRPr b="1" sz="2800">
                <a:solidFill>
                  <a:schemeClr val="dk1"/>
                </a:solidFill>
              </a:defRPr>
            </a:lvl6pPr>
            <a:lvl7pPr lvl="6" algn="l">
              <a:lnSpc>
                <a:spcPct val="100000"/>
              </a:lnSpc>
              <a:spcBef>
                <a:spcPts val="0"/>
              </a:spcBef>
              <a:spcAft>
                <a:spcPts val="0"/>
              </a:spcAft>
              <a:buClr>
                <a:schemeClr val="dk1"/>
              </a:buClr>
              <a:buSzPts val="1100"/>
              <a:buFont typeface="Arial"/>
              <a:buNone/>
              <a:defRPr b="1" sz="2800">
                <a:solidFill>
                  <a:schemeClr val="dk1"/>
                </a:solidFill>
              </a:defRPr>
            </a:lvl7pPr>
            <a:lvl8pPr lvl="7" algn="l">
              <a:lnSpc>
                <a:spcPct val="100000"/>
              </a:lnSpc>
              <a:spcBef>
                <a:spcPts val="0"/>
              </a:spcBef>
              <a:spcAft>
                <a:spcPts val="0"/>
              </a:spcAft>
              <a:buClr>
                <a:schemeClr val="dk1"/>
              </a:buClr>
              <a:buSzPts val="1100"/>
              <a:buFont typeface="Arial"/>
              <a:buNone/>
              <a:defRPr b="1" sz="2800">
                <a:solidFill>
                  <a:schemeClr val="dk1"/>
                </a:solidFill>
              </a:defRPr>
            </a:lvl8pPr>
            <a:lvl9pPr lvl="8" algn="l">
              <a:lnSpc>
                <a:spcPct val="100000"/>
              </a:lnSpc>
              <a:spcBef>
                <a:spcPts val="0"/>
              </a:spcBef>
              <a:spcAft>
                <a:spcPts val="0"/>
              </a:spcAft>
              <a:buClr>
                <a:schemeClr val="dk1"/>
              </a:buClr>
              <a:buSzPts val="1100"/>
              <a:buFont typeface="Arial"/>
              <a:buNone/>
              <a:defRPr b="1" sz="2800">
                <a:solidFill>
                  <a:schemeClr val="dk1"/>
                </a:solidFill>
              </a:defRPr>
            </a:lvl9pPr>
          </a:lstStyle>
          <a:p/>
        </p:txBody>
      </p:sp>
      <p:sp>
        <p:nvSpPr>
          <p:cNvPr id="2355" name="Google Shape;2355;p86"/>
          <p:cNvSpPr txBox="1"/>
          <p:nvPr>
            <p:ph idx="1" type="subTitle"/>
          </p:nvPr>
        </p:nvSpPr>
        <p:spPr>
          <a:xfrm>
            <a:off x="427950" y="756003"/>
            <a:ext cx="8373000" cy="22155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90000"/>
              </a:lnSpc>
              <a:spcBef>
                <a:spcPts val="800"/>
              </a:spcBef>
              <a:spcAft>
                <a:spcPts val="0"/>
              </a:spcAft>
              <a:buSzPts val="1500"/>
              <a:buNone/>
              <a:defRPr/>
            </a:lvl4pPr>
            <a:lvl5pPr lvl="4" algn="l">
              <a:lnSpc>
                <a:spcPct val="90000"/>
              </a:lnSpc>
              <a:spcBef>
                <a:spcPts val="800"/>
              </a:spcBef>
              <a:spcAft>
                <a:spcPts val="0"/>
              </a:spcAft>
              <a:buSzPts val="1500"/>
              <a:buNone/>
              <a:defRPr/>
            </a:lvl5pPr>
            <a:lvl6pPr lvl="5" algn="l">
              <a:lnSpc>
                <a:spcPct val="90000"/>
              </a:lnSpc>
              <a:spcBef>
                <a:spcPts val="800"/>
              </a:spcBef>
              <a:spcAft>
                <a:spcPts val="0"/>
              </a:spcAft>
              <a:buSzPts val="1500"/>
              <a:buNone/>
              <a:defRPr/>
            </a:lvl6pPr>
            <a:lvl7pPr lvl="6" algn="l">
              <a:lnSpc>
                <a:spcPct val="90000"/>
              </a:lnSpc>
              <a:spcBef>
                <a:spcPts val="800"/>
              </a:spcBef>
              <a:spcAft>
                <a:spcPts val="0"/>
              </a:spcAft>
              <a:buSzPts val="1500"/>
              <a:buNone/>
              <a:defRPr/>
            </a:lvl7pPr>
            <a:lvl8pPr lvl="7" algn="l">
              <a:lnSpc>
                <a:spcPct val="90000"/>
              </a:lnSpc>
              <a:spcBef>
                <a:spcPts val="800"/>
              </a:spcBef>
              <a:spcAft>
                <a:spcPts val="0"/>
              </a:spcAft>
              <a:buSzPts val="1500"/>
              <a:buNone/>
              <a:defRPr/>
            </a:lvl8pPr>
            <a:lvl9pPr lvl="8" algn="l">
              <a:lnSpc>
                <a:spcPct val="90000"/>
              </a:lnSpc>
              <a:spcBef>
                <a:spcPts val="800"/>
              </a:spcBef>
              <a:spcAft>
                <a:spcPts val="800"/>
              </a:spcAft>
              <a:buSzPts val="1500"/>
              <a:buNone/>
              <a:defRPr/>
            </a:lvl9pPr>
          </a:lstStyle>
          <a:p/>
        </p:txBody>
      </p:sp>
      <p:sp>
        <p:nvSpPr>
          <p:cNvPr id="2356" name="Google Shape;2356;p86"/>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57" name="Google Shape;2357;p86"/>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58" name="Google Shape;2358;p86"/>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59" name="Google Shape;2359;p86"/>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maroon">
  <p:cSld name="23: Title, text, with subtitle, room for icons, four column — maroon">
    <p:spTree>
      <p:nvGrpSpPr>
        <p:cNvPr id="2360" name="Shape 2360"/>
        <p:cNvGrpSpPr/>
        <p:nvPr/>
      </p:nvGrpSpPr>
      <p:grpSpPr>
        <a:xfrm>
          <a:off x="0" y="0"/>
          <a:ext cx="0" cy="0"/>
          <a:chOff x="0" y="0"/>
          <a:chExt cx="0" cy="0"/>
        </a:xfrm>
      </p:grpSpPr>
      <p:sp>
        <p:nvSpPr>
          <p:cNvPr id="2361" name="Google Shape;2361;p87"/>
          <p:cNvSpPr/>
          <p:nvPr/>
        </p:nvSpPr>
        <p:spPr>
          <a:xfrm>
            <a:off x="50" y="0"/>
            <a:ext cx="9144000" cy="181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87"/>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24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100"/>
              <a:buFont typeface="Arial"/>
              <a:buNone/>
              <a:defRPr b="1" sz="2800">
                <a:solidFill>
                  <a:schemeClr val="dk1"/>
                </a:solidFill>
              </a:defRPr>
            </a:lvl2pPr>
            <a:lvl3pPr lvl="2" algn="l">
              <a:lnSpc>
                <a:spcPct val="100000"/>
              </a:lnSpc>
              <a:spcBef>
                <a:spcPts val="0"/>
              </a:spcBef>
              <a:spcAft>
                <a:spcPts val="0"/>
              </a:spcAft>
              <a:buClr>
                <a:schemeClr val="dk1"/>
              </a:buClr>
              <a:buSzPts val="1100"/>
              <a:buFont typeface="Arial"/>
              <a:buNone/>
              <a:defRPr b="1" sz="2800">
                <a:solidFill>
                  <a:schemeClr val="dk1"/>
                </a:solidFill>
              </a:defRPr>
            </a:lvl3pPr>
            <a:lvl4pPr lvl="3" algn="l">
              <a:lnSpc>
                <a:spcPct val="100000"/>
              </a:lnSpc>
              <a:spcBef>
                <a:spcPts val="0"/>
              </a:spcBef>
              <a:spcAft>
                <a:spcPts val="0"/>
              </a:spcAft>
              <a:buClr>
                <a:schemeClr val="dk1"/>
              </a:buClr>
              <a:buSzPts val="1100"/>
              <a:buFont typeface="Arial"/>
              <a:buNone/>
              <a:defRPr b="1" sz="2800">
                <a:solidFill>
                  <a:schemeClr val="dk1"/>
                </a:solidFill>
              </a:defRPr>
            </a:lvl4pPr>
            <a:lvl5pPr lvl="4" algn="l">
              <a:lnSpc>
                <a:spcPct val="100000"/>
              </a:lnSpc>
              <a:spcBef>
                <a:spcPts val="0"/>
              </a:spcBef>
              <a:spcAft>
                <a:spcPts val="0"/>
              </a:spcAft>
              <a:buClr>
                <a:schemeClr val="dk1"/>
              </a:buClr>
              <a:buSzPts val="1100"/>
              <a:buFont typeface="Arial"/>
              <a:buNone/>
              <a:defRPr b="1" sz="2800">
                <a:solidFill>
                  <a:schemeClr val="dk1"/>
                </a:solidFill>
              </a:defRPr>
            </a:lvl5pPr>
            <a:lvl6pPr lvl="5" algn="l">
              <a:lnSpc>
                <a:spcPct val="100000"/>
              </a:lnSpc>
              <a:spcBef>
                <a:spcPts val="0"/>
              </a:spcBef>
              <a:spcAft>
                <a:spcPts val="0"/>
              </a:spcAft>
              <a:buClr>
                <a:schemeClr val="dk1"/>
              </a:buClr>
              <a:buSzPts val="1100"/>
              <a:buFont typeface="Arial"/>
              <a:buNone/>
              <a:defRPr b="1" sz="2800">
                <a:solidFill>
                  <a:schemeClr val="dk1"/>
                </a:solidFill>
              </a:defRPr>
            </a:lvl6pPr>
            <a:lvl7pPr lvl="6" algn="l">
              <a:lnSpc>
                <a:spcPct val="100000"/>
              </a:lnSpc>
              <a:spcBef>
                <a:spcPts val="0"/>
              </a:spcBef>
              <a:spcAft>
                <a:spcPts val="0"/>
              </a:spcAft>
              <a:buClr>
                <a:schemeClr val="dk1"/>
              </a:buClr>
              <a:buSzPts val="1100"/>
              <a:buFont typeface="Arial"/>
              <a:buNone/>
              <a:defRPr b="1" sz="2800">
                <a:solidFill>
                  <a:schemeClr val="dk1"/>
                </a:solidFill>
              </a:defRPr>
            </a:lvl7pPr>
            <a:lvl8pPr lvl="7" algn="l">
              <a:lnSpc>
                <a:spcPct val="100000"/>
              </a:lnSpc>
              <a:spcBef>
                <a:spcPts val="0"/>
              </a:spcBef>
              <a:spcAft>
                <a:spcPts val="0"/>
              </a:spcAft>
              <a:buClr>
                <a:schemeClr val="dk1"/>
              </a:buClr>
              <a:buSzPts val="1100"/>
              <a:buFont typeface="Arial"/>
              <a:buNone/>
              <a:defRPr b="1" sz="2800">
                <a:solidFill>
                  <a:schemeClr val="dk1"/>
                </a:solidFill>
              </a:defRPr>
            </a:lvl8pPr>
            <a:lvl9pPr lvl="8" algn="l">
              <a:lnSpc>
                <a:spcPct val="100000"/>
              </a:lnSpc>
              <a:spcBef>
                <a:spcPts val="0"/>
              </a:spcBef>
              <a:spcAft>
                <a:spcPts val="0"/>
              </a:spcAft>
              <a:buClr>
                <a:schemeClr val="dk1"/>
              </a:buClr>
              <a:buSzPts val="1100"/>
              <a:buFont typeface="Arial"/>
              <a:buNone/>
              <a:defRPr b="1" sz="2800">
                <a:solidFill>
                  <a:schemeClr val="dk1"/>
                </a:solidFill>
              </a:defRPr>
            </a:lvl9pPr>
          </a:lstStyle>
          <a:p/>
        </p:txBody>
      </p:sp>
      <p:sp>
        <p:nvSpPr>
          <p:cNvPr id="2363" name="Google Shape;2363;p87"/>
          <p:cNvSpPr txBox="1"/>
          <p:nvPr>
            <p:ph idx="1" type="subTitle"/>
          </p:nvPr>
        </p:nvSpPr>
        <p:spPr>
          <a:xfrm>
            <a:off x="427950" y="756003"/>
            <a:ext cx="8373000" cy="221551"/>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200"/>
              <a:buNone/>
              <a:defRPr b="1" sz="1600">
                <a:solidFill>
                  <a:schemeClr val="lt1"/>
                </a:solidFill>
                <a:highlight>
                  <a:schemeClr val="dk1"/>
                </a:highlight>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500"/>
              <a:buNone/>
              <a:defRPr/>
            </a:lvl3pPr>
            <a:lvl4pPr lvl="3" algn="l">
              <a:lnSpc>
                <a:spcPct val="90000"/>
              </a:lnSpc>
              <a:spcBef>
                <a:spcPts val="800"/>
              </a:spcBef>
              <a:spcAft>
                <a:spcPts val="0"/>
              </a:spcAft>
              <a:buSzPts val="1500"/>
              <a:buNone/>
              <a:defRPr/>
            </a:lvl4pPr>
            <a:lvl5pPr lvl="4" algn="l">
              <a:lnSpc>
                <a:spcPct val="90000"/>
              </a:lnSpc>
              <a:spcBef>
                <a:spcPts val="800"/>
              </a:spcBef>
              <a:spcAft>
                <a:spcPts val="0"/>
              </a:spcAft>
              <a:buSzPts val="1500"/>
              <a:buNone/>
              <a:defRPr/>
            </a:lvl5pPr>
            <a:lvl6pPr lvl="5" algn="l">
              <a:lnSpc>
                <a:spcPct val="90000"/>
              </a:lnSpc>
              <a:spcBef>
                <a:spcPts val="800"/>
              </a:spcBef>
              <a:spcAft>
                <a:spcPts val="0"/>
              </a:spcAft>
              <a:buSzPts val="1500"/>
              <a:buNone/>
              <a:defRPr/>
            </a:lvl6pPr>
            <a:lvl7pPr lvl="6" algn="l">
              <a:lnSpc>
                <a:spcPct val="90000"/>
              </a:lnSpc>
              <a:spcBef>
                <a:spcPts val="800"/>
              </a:spcBef>
              <a:spcAft>
                <a:spcPts val="0"/>
              </a:spcAft>
              <a:buSzPts val="1500"/>
              <a:buNone/>
              <a:defRPr/>
            </a:lvl7pPr>
            <a:lvl8pPr lvl="7" algn="l">
              <a:lnSpc>
                <a:spcPct val="90000"/>
              </a:lnSpc>
              <a:spcBef>
                <a:spcPts val="800"/>
              </a:spcBef>
              <a:spcAft>
                <a:spcPts val="0"/>
              </a:spcAft>
              <a:buSzPts val="1500"/>
              <a:buNone/>
              <a:defRPr/>
            </a:lvl8pPr>
            <a:lvl9pPr lvl="8" algn="l">
              <a:lnSpc>
                <a:spcPct val="90000"/>
              </a:lnSpc>
              <a:spcBef>
                <a:spcPts val="800"/>
              </a:spcBef>
              <a:spcAft>
                <a:spcPts val="800"/>
              </a:spcAft>
              <a:buSzPts val="1500"/>
              <a:buNone/>
              <a:defRPr/>
            </a:lvl9pPr>
          </a:lstStyle>
          <a:p/>
        </p:txBody>
      </p:sp>
      <p:sp>
        <p:nvSpPr>
          <p:cNvPr id="2364" name="Google Shape;2364;p87"/>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65" name="Google Shape;2365;p87"/>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66" name="Google Shape;2366;p87"/>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
        <p:nvSpPr>
          <p:cNvPr id="2367" name="Google Shape;2367;p87"/>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04800" lvl="0" marL="457200" marR="0" algn="l">
              <a:lnSpc>
                <a:spcPct val="100000"/>
              </a:lnSpc>
              <a:spcBef>
                <a:spcPts val="0"/>
              </a:spcBef>
              <a:spcAft>
                <a:spcPts val="0"/>
              </a:spcAft>
              <a:buClr>
                <a:srgbClr val="000000"/>
              </a:buClr>
              <a:buSzPts val="1200"/>
              <a:buChar char="●"/>
              <a:defRPr b="1" i="0" sz="16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6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6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6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6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6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6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6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600" u="none" cap="none" strike="noStrike">
                <a:solidFill>
                  <a:srgbClr val="000000"/>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black">
  <p:cSld name="23: Title, text, 4 column, good for facts — black">
    <p:bg>
      <p:bgPr>
        <a:solidFill>
          <a:schemeClr val="dk1"/>
        </a:solidFill>
      </p:bgPr>
    </p:bg>
    <p:spTree>
      <p:nvGrpSpPr>
        <p:cNvPr id="2368" name="Shape 2368"/>
        <p:cNvGrpSpPr/>
        <p:nvPr/>
      </p:nvGrpSpPr>
      <p:grpSpPr>
        <a:xfrm>
          <a:off x="0" y="0"/>
          <a:ext cx="0" cy="0"/>
          <a:chOff x="0" y="0"/>
          <a:chExt cx="0" cy="0"/>
        </a:xfrm>
      </p:grpSpPr>
      <p:sp>
        <p:nvSpPr>
          <p:cNvPr id="2369" name="Google Shape;2369;p88"/>
          <p:cNvSpPr txBox="1"/>
          <p:nvPr>
            <p:ph type="title"/>
          </p:nvPr>
        </p:nvSpPr>
        <p:spPr>
          <a:xfrm>
            <a:off x="420625" y="171425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90000"/>
              </a:lnSpc>
              <a:spcBef>
                <a:spcPts val="0"/>
              </a:spcBef>
              <a:spcAft>
                <a:spcPts val="0"/>
              </a:spcAft>
              <a:buSzPts val="1400"/>
              <a:buNone/>
              <a:defRPr sz="1800">
                <a:highlight>
                  <a:schemeClr val="accent1"/>
                </a:highlight>
              </a:defRPr>
            </a:lvl2pPr>
            <a:lvl3pPr lvl="2" algn="l">
              <a:lnSpc>
                <a:spcPct val="90000"/>
              </a:lnSpc>
              <a:spcBef>
                <a:spcPts val="0"/>
              </a:spcBef>
              <a:spcAft>
                <a:spcPts val="0"/>
              </a:spcAft>
              <a:buSzPts val="1400"/>
              <a:buNone/>
              <a:defRPr sz="1800">
                <a:highlight>
                  <a:schemeClr val="accent1"/>
                </a:highlight>
              </a:defRPr>
            </a:lvl3pPr>
            <a:lvl4pPr lvl="3" algn="l">
              <a:lnSpc>
                <a:spcPct val="90000"/>
              </a:lnSpc>
              <a:spcBef>
                <a:spcPts val="0"/>
              </a:spcBef>
              <a:spcAft>
                <a:spcPts val="0"/>
              </a:spcAft>
              <a:buSzPts val="1400"/>
              <a:buNone/>
              <a:defRPr sz="1800">
                <a:highlight>
                  <a:schemeClr val="accent1"/>
                </a:highlight>
              </a:defRPr>
            </a:lvl4pPr>
            <a:lvl5pPr lvl="4" algn="l">
              <a:lnSpc>
                <a:spcPct val="90000"/>
              </a:lnSpc>
              <a:spcBef>
                <a:spcPts val="0"/>
              </a:spcBef>
              <a:spcAft>
                <a:spcPts val="0"/>
              </a:spcAft>
              <a:buSzPts val="1400"/>
              <a:buNone/>
              <a:defRPr sz="1800">
                <a:highlight>
                  <a:schemeClr val="accent1"/>
                </a:highlight>
              </a:defRPr>
            </a:lvl5pPr>
            <a:lvl6pPr lvl="5" algn="l">
              <a:lnSpc>
                <a:spcPct val="90000"/>
              </a:lnSpc>
              <a:spcBef>
                <a:spcPts val="0"/>
              </a:spcBef>
              <a:spcAft>
                <a:spcPts val="0"/>
              </a:spcAft>
              <a:buSzPts val="1400"/>
              <a:buNone/>
              <a:defRPr sz="1800">
                <a:highlight>
                  <a:schemeClr val="accent1"/>
                </a:highlight>
              </a:defRPr>
            </a:lvl6pPr>
            <a:lvl7pPr lvl="6" algn="l">
              <a:lnSpc>
                <a:spcPct val="90000"/>
              </a:lnSpc>
              <a:spcBef>
                <a:spcPts val="0"/>
              </a:spcBef>
              <a:spcAft>
                <a:spcPts val="0"/>
              </a:spcAft>
              <a:buSzPts val="1400"/>
              <a:buNone/>
              <a:defRPr sz="1800">
                <a:highlight>
                  <a:schemeClr val="accent1"/>
                </a:highlight>
              </a:defRPr>
            </a:lvl7pPr>
            <a:lvl8pPr lvl="7" algn="l">
              <a:lnSpc>
                <a:spcPct val="90000"/>
              </a:lnSpc>
              <a:spcBef>
                <a:spcPts val="0"/>
              </a:spcBef>
              <a:spcAft>
                <a:spcPts val="0"/>
              </a:spcAft>
              <a:buSzPts val="1400"/>
              <a:buNone/>
              <a:defRPr sz="1800">
                <a:highlight>
                  <a:schemeClr val="accent1"/>
                </a:highlight>
              </a:defRPr>
            </a:lvl8pPr>
            <a:lvl9pPr lvl="8" algn="l">
              <a:lnSpc>
                <a:spcPct val="90000"/>
              </a:lnSpc>
              <a:spcBef>
                <a:spcPts val="0"/>
              </a:spcBef>
              <a:spcAft>
                <a:spcPts val="0"/>
              </a:spcAft>
              <a:buSzPts val="1400"/>
              <a:buNone/>
              <a:defRPr sz="1800">
                <a:highlight>
                  <a:schemeClr val="accent1"/>
                </a:highlight>
              </a:defRPr>
            </a:lvl9pPr>
          </a:lstStyle>
          <a:p/>
        </p:txBody>
      </p:sp>
      <p:sp>
        <p:nvSpPr>
          <p:cNvPr id="2370" name="Google Shape;2370;p88"/>
          <p:cNvSpPr txBox="1"/>
          <p:nvPr>
            <p:ph idx="1" type="body"/>
          </p:nvPr>
        </p:nvSpPr>
        <p:spPr>
          <a:xfrm>
            <a:off x="420625" y="270352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371" name="Google Shape;2371;p88"/>
          <p:cNvSpPr txBox="1"/>
          <p:nvPr>
            <p:ph idx="2" type="title"/>
          </p:nvPr>
        </p:nvSpPr>
        <p:spPr>
          <a:xfrm>
            <a:off x="6711350" y="1724225"/>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90000"/>
              </a:lnSpc>
              <a:spcBef>
                <a:spcPts val="0"/>
              </a:spcBef>
              <a:spcAft>
                <a:spcPts val="0"/>
              </a:spcAft>
              <a:buSzPts val="1400"/>
              <a:buNone/>
              <a:defRPr sz="1800">
                <a:highlight>
                  <a:schemeClr val="accent1"/>
                </a:highlight>
              </a:defRPr>
            </a:lvl2pPr>
            <a:lvl3pPr lvl="2" algn="l">
              <a:lnSpc>
                <a:spcPct val="90000"/>
              </a:lnSpc>
              <a:spcBef>
                <a:spcPts val="0"/>
              </a:spcBef>
              <a:spcAft>
                <a:spcPts val="0"/>
              </a:spcAft>
              <a:buSzPts val="1400"/>
              <a:buNone/>
              <a:defRPr sz="1800">
                <a:highlight>
                  <a:schemeClr val="accent1"/>
                </a:highlight>
              </a:defRPr>
            </a:lvl3pPr>
            <a:lvl4pPr lvl="3" algn="l">
              <a:lnSpc>
                <a:spcPct val="90000"/>
              </a:lnSpc>
              <a:spcBef>
                <a:spcPts val="0"/>
              </a:spcBef>
              <a:spcAft>
                <a:spcPts val="0"/>
              </a:spcAft>
              <a:buSzPts val="1400"/>
              <a:buNone/>
              <a:defRPr sz="1800">
                <a:highlight>
                  <a:schemeClr val="accent1"/>
                </a:highlight>
              </a:defRPr>
            </a:lvl4pPr>
            <a:lvl5pPr lvl="4" algn="l">
              <a:lnSpc>
                <a:spcPct val="90000"/>
              </a:lnSpc>
              <a:spcBef>
                <a:spcPts val="0"/>
              </a:spcBef>
              <a:spcAft>
                <a:spcPts val="0"/>
              </a:spcAft>
              <a:buSzPts val="1400"/>
              <a:buNone/>
              <a:defRPr sz="1800">
                <a:highlight>
                  <a:schemeClr val="accent1"/>
                </a:highlight>
              </a:defRPr>
            </a:lvl5pPr>
            <a:lvl6pPr lvl="5" algn="l">
              <a:lnSpc>
                <a:spcPct val="90000"/>
              </a:lnSpc>
              <a:spcBef>
                <a:spcPts val="0"/>
              </a:spcBef>
              <a:spcAft>
                <a:spcPts val="0"/>
              </a:spcAft>
              <a:buSzPts val="1400"/>
              <a:buNone/>
              <a:defRPr sz="1800">
                <a:highlight>
                  <a:schemeClr val="accent1"/>
                </a:highlight>
              </a:defRPr>
            </a:lvl6pPr>
            <a:lvl7pPr lvl="6" algn="l">
              <a:lnSpc>
                <a:spcPct val="90000"/>
              </a:lnSpc>
              <a:spcBef>
                <a:spcPts val="0"/>
              </a:spcBef>
              <a:spcAft>
                <a:spcPts val="0"/>
              </a:spcAft>
              <a:buSzPts val="1400"/>
              <a:buNone/>
              <a:defRPr sz="1800">
                <a:highlight>
                  <a:schemeClr val="accent1"/>
                </a:highlight>
              </a:defRPr>
            </a:lvl7pPr>
            <a:lvl8pPr lvl="7" algn="l">
              <a:lnSpc>
                <a:spcPct val="90000"/>
              </a:lnSpc>
              <a:spcBef>
                <a:spcPts val="0"/>
              </a:spcBef>
              <a:spcAft>
                <a:spcPts val="0"/>
              </a:spcAft>
              <a:buSzPts val="1400"/>
              <a:buNone/>
              <a:defRPr sz="1800">
                <a:highlight>
                  <a:schemeClr val="accent1"/>
                </a:highlight>
              </a:defRPr>
            </a:lvl8pPr>
            <a:lvl9pPr lvl="8" algn="l">
              <a:lnSpc>
                <a:spcPct val="90000"/>
              </a:lnSpc>
              <a:spcBef>
                <a:spcPts val="0"/>
              </a:spcBef>
              <a:spcAft>
                <a:spcPts val="0"/>
              </a:spcAft>
              <a:buSzPts val="1400"/>
              <a:buNone/>
              <a:defRPr sz="1800">
                <a:highlight>
                  <a:schemeClr val="accent1"/>
                </a:highlight>
              </a:defRPr>
            </a:lvl9pPr>
          </a:lstStyle>
          <a:p/>
        </p:txBody>
      </p:sp>
      <p:sp>
        <p:nvSpPr>
          <p:cNvPr id="2372" name="Google Shape;2372;p88"/>
          <p:cNvSpPr txBox="1"/>
          <p:nvPr>
            <p:ph idx="3" type="body"/>
          </p:nvPr>
        </p:nvSpPr>
        <p:spPr>
          <a:xfrm>
            <a:off x="6711700" y="2713500"/>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373" name="Google Shape;2373;p88"/>
          <p:cNvSpPr txBox="1"/>
          <p:nvPr>
            <p:ph idx="4" type="title"/>
          </p:nvPr>
        </p:nvSpPr>
        <p:spPr>
          <a:xfrm>
            <a:off x="4631025" y="171425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90000"/>
              </a:lnSpc>
              <a:spcBef>
                <a:spcPts val="0"/>
              </a:spcBef>
              <a:spcAft>
                <a:spcPts val="0"/>
              </a:spcAft>
              <a:buSzPts val="1400"/>
              <a:buNone/>
              <a:defRPr sz="1800">
                <a:highlight>
                  <a:schemeClr val="accent1"/>
                </a:highlight>
              </a:defRPr>
            </a:lvl2pPr>
            <a:lvl3pPr lvl="2" algn="l">
              <a:lnSpc>
                <a:spcPct val="90000"/>
              </a:lnSpc>
              <a:spcBef>
                <a:spcPts val="0"/>
              </a:spcBef>
              <a:spcAft>
                <a:spcPts val="0"/>
              </a:spcAft>
              <a:buSzPts val="1400"/>
              <a:buNone/>
              <a:defRPr sz="1800">
                <a:highlight>
                  <a:schemeClr val="accent1"/>
                </a:highlight>
              </a:defRPr>
            </a:lvl3pPr>
            <a:lvl4pPr lvl="3" algn="l">
              <a:lnSpc>
                <a:spcPct val="90000"/>
              </a:lnSpc>
              <a:spcBef>
                <a:spcPts val="0"/>
              </a:spcBef>
              <a:spcAft>
                <a:spcPts val="0"/>
              </a:spcAft>
              <a:buSzPts val="1400"/>
              <a:buNone/>
              <a:defRPr sz="1800">
                <a:highlight>
                  <a:schemeClr val="accent1"/>
                </a:highlight>
              </a:defRPr>
            </a:lvl4pPr>
            <a:lvl5pPr lvl="4" algn="l">
              <a:lnSpc>
                <a:spcPct val="90000"/>
              </a:lnSpc>
              <a:spcBef>
                <a:spcPts val="0"/>
              </a:spcBef>
              <a:spcAft>
                <a:spcPts val="0"/>
              </a:spcAft>
              <a:buSzPts val="1400"/>
              <a:buNone/>
              <a:defRPr sz="1800">
                <a:highlight>
                  <a:schemeClr val="accent1"/>
                </a:highlight>
              </a:defRPr>
            </a:lvl5pPr>
            <a:lvl6pPr lvl="5" algn="l">
              <a:lnSpc>
                <a:spcPct val="90000"/>
              </a:lnSpc>
              <a:spcBef>
                <a:spcPts val="0"/>
              </a:spcBef>
              <a:spcAft>
                <a:spcPts val="0"/>
              </a:spcAft>
              <a:buSzPts val="1400"/>
              <a:buNone/>
              <a:defRPr sz="1800">
                <a:highlight>
                  <a:schemeClr val="accent1"/>
                </a:highlight>
              </a:defRPr>
            </a:lvl6pPr>
            <a:lvl7pPr lvl="6" algn="l">
              <a:lnSpc>
                <a:spcPct val="90000"/>
              </a:lnSpc>
              <a:spcBef>
                <a:spcPts val="0"/>
              </a:spcBef>
              <a:spcAft>
                <a:spcPts val="0"/>
              </a:spcAft>
              <a:buSzPts val="1400"/>
              <a:buNone/>
              <a:defRPr sz="1800">
                <a:highlight>
                  <a:schemeClr val="accent1"/>
                </a:highlight>
              </a:defRPr>
            </a:lvl7pPr>
            <a:lvl8pPr lvl="7" algn="l">
              <a:lnSpc>
                <a:spcPct val="90000"/>
              </a:lnSpc>
              <a:spcBef>
                <a:spcPts val="0"/>
              </a:spcBef>
              <a:spcAft>
                <a:spcPts val="0"/>
              </a:spcAft>
              <a:buSzPts val="1400"/>
              <a:buNone/>
              <a:defRPr sz="1800">
                <a:highlight>
                  <a:schemeClr val="accent1"/>
                </a:highlight>
              </a:defRPr>
            </a:lvl8pPr>
            <a:lvl9pPr lvl="8" algn="l">
              <a:lnSpc>
                <a:spcPct val="90000"/>
              </a:lnSpc>
              <a:spcBef>
                <a:spcPts val="0"/>
              </a:spcBef>
              <a:spcAft>
                <a:spcPts val="0"/>
              </a:spcAft>
              <a:buSzPts val="1400"/>
              <a:buNone/>
              <a:defRPr sz="1800">
                <a:highlight>
                  <a:schemeClr val="accent1"/>
                </a:highlight>
              </a:defRPr>
            </a:lvl9pPr>
          </a:lstStyle>
          <a:p/>
        </p:txBody>
      </p:sp>
      <p:sp>
        <p:nvSpPr>
          <p:cNvPr id="2374" name="Google Shape;2374;p88"/>
          <p:cNvSpPr txBox="1"/>
          <p:nvPr>
            <p:ph idx="5" type="body"/>
          </p:nvPr>
        </p:nvSpPr>
        <p:spPr>
          <a:xfrm>
            <a:off x="4631025" y="270352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375" name="Google Shape;2375;p88"/>
          <p:cNvSpPr txBox="1"/>
          <p:nvPr>
            <p:ph idx="6" type="title"/>
          </p:nvPr>
        </p:nvSpPr>
        <p:spPr>
          <a:xfrm>
            <a:off x="2515650" y="172650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90000"/>
              </a:lnSpc>
              <a:spcBef>
                <a:spcPts val="0"/>
              </a:spcBef>
              <a:spcAft>
                <a:spcPts val="0"/>
              </a:spcAft>
              <a:buSzPts val="1400"/>
              <a:buNone/>
              <a:defRPr sz="1800">
                <a:highlight>
                  <a:schemeClr val="accent1"/>
                </a:highlight>
              </a:defRPr>
            </a:lvl2pPr>
            <a:lvl3pPr lvl="2" algn="l">
              <a:lnSpc>
                <a:spcPct val="90000"/>
              </a:lnSpc>
              <a:spcBef>
                <a:spcPts val="0"/>
              </a:spcBef>
              <a:spcAft>
                <a:spcPts val="0"/>
              </a:spcAft>
              <a:buSzPts val="1400"/>
              <a:buNone/>
              <a:defRPr sz="1800">
                <a:highlight>
                  <a:schemeClr val="accent1"/>
                </a:highlight>
              </a:defRPr>
            </a:lvl3pPr>
            <a:lvl4pPr lvl="3" algn="l">
              <a:lnSpc>
                <a:spcPct val="90000"/>
              </a:lnSpc>
              <a:spcBef>
                <a:spcPts val="0"/>
              </a:spcBef>
              <a:spcAft>
                <a:spcPts val="0"/>
              </a:spcAft>
              <a:buSzPts val="1400"/>
              <a:buNone/>
              <a:defRPr sz="1800">
                <a:highlight>
                  <a:schemeClr val="accent1"/>
                </a:highlight>
              </a:defRPr>
            </a:lvl4pPr>
            <a:lvl5pPr lvl="4" algn="l">
              <a:lnSpc>
                <a:spcPct val="90000"/>
              </a:lnSpc>
              <a:spcBef>
                <a:spcPts val="0"/>
              </a:spcBef>
              <a:spcAft>
                <a:spcPts val="0"/>
              </a:spcAft>
              <a:buSzPts val="1400"/>
              <a:buNone/>
              <a:defRPr sz="1800">
                <a:highlight>
                  <a:schemeClr val="accent1"/>
                </a:highlight>
              </a:defRPr>
            </a:lvl5pPr>
            <a:lvl6pPr lvl="5" algn="l">
              <a:lnSpc>
                <a:spcPct val="90000"/>
              </a:lnSpc>
              <a:spcBef>
                <a:spcPts val="0"/>
              </a:spcBef>
              <a:spcAft>
                <a:spcPts val="0"/>
              </a:spcAft>
              <a:buSzPts val="1400"/>
              <a:buNone/>
              <a:defRPr sz="1800">
                <a:highlight>
                  <a:schemeClr val="accent1"/>
                </a:highlight>
              </a:defRPr>
            </a:lvl6pPr>
            <a:lvl7pPr lvl="6" algn="l">
              <a:lnSpc>
                <a:spcPct val="90000"/>
              </a:lnSpc>
              <a:spcBef>
                <a:spcPts val="0"/>
              </a:spcBef>
              <a:spcAft>
                <a:spcPts val="0"/>
              </a:spcAft>
              <a:buSzPts val="1400"/>
              <a:buNone/>
              <a:defRPr sz="1800">
                <a:highlight>
                  <a:schemeClr val="accent1"/>
                </a:highlight>
              </a:defRPr>
            </a:lvl7pPr>
            <a:lvl8pPr lvl="7" algn="l">
              <a:lnSpc>
                <a:spcPct val="90000"/>
              </a:lnSpc>
              <a:spcBef>
                <a:spcPts val="0"/>
              </a:spcBef>
              <a:spcAft>
                <a:spcPts val="0"/>
              </a:spcAft>
              <a:buSzPts val="1400"/>
              <a:buNone/>
              <a:defRPr sz="1800">
                <a:highlight>
                  <a:schemeClr val="accent1"/>
                </a:highlight>
              </a:defRPr>
            </a:lvl8pPr>
            <a:lvl9pPr lvl="8" algn="l">
              <a:lnSpc>
                <a:spcPct val="90000"/>
              </a:lnSpc>
              <a:spcBef>
                <a:spcPts val="0"/>
              </a:spcBef>
              <a:spcAft>
                <a:spcPts val="0"/>
              </a:spcAft>
              <a:buSzPts val="1400"/>
              <a:buNone/>
              <a:defRPr sz="1800">
                <a:highlight>
                  <a:schemeClr val="accent1"/>
                </a:highlight>
              </a:defRPr>
            </a:lvl9pPr>
          </a:lstStyle>
          <a:p/>
        </p:txBody>
      </p:sp>
      <p:sp>
        <p:nvSpPr>
          <p:cNvPr id="2376" name="Google Shape;2376;p88"/>
          <p:cNvSpPr txBox="1"/>
          <p:nvPr>
            <p:ph idx="7" type="body"/>
          </p:nvPr>
        </p:nvSpPr>
        <p:spPr>
          <a:xfrm>
            <a:off x="2515650" y="271577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800"/>
              </a:spcBef>
              <a:spcAft>
                <a:spcPts val="0"/>
              </a:spcAft>
              <a:buSzPts val="900"/>
              <a:buChar char="○"/>
              <a:defRPr sz="1200"/>
            </a:lvl2pPr>
            <a:lvl3pPr indent="-285750" lvl="2" marL="1371600" algn="l">
              <a:lnSpc>
                <a:spcPct val="115000"/>
              </a:lnSpc>
              <a:spcBef>
                <a:spcPts val="800"/>
              </a:spcBef>
              <a:spcAft>
                <a:spcPts val="0"/>
              </a:spcAft>
              <a:buSzPts val="900"/>
              <a:buChar char="■"/>
              <a:defRPr sz="1200"/>
            </a:lvl3pPr>
            <a:lvl4pPr indent="-285750" lvl="3" marL="1828800" algn="l">
              <a:lnSpc>
                <a:spcPct val="115000"/>
              </a:lnSpc>
              <a:spcBef>
                <a:spcPts val="800"/>
              </a:spcBef>
              <a:spcAft>
                <a:spcPts val="0"/>
              </a:spcAft>
              <a:buSzPts val="900"/>
              <a:buChar char="●"/>
              <a:defRPr sz="1200"/>
            </a:lvl4pPr>
            <a:lvl5pPr indent="-285750" lvl="4" marL="2286000" algn="l">
              <a:lnSpc>
                <a:spcPct val="115000"/>
              </a:lnSpc>
              <a:spcBef>
                <a:spcPts val="800"/>
              </a:spcBef>
              <a:spcAft>
                <a:spcPts val="0"/>
              </a:spcAft>
              <a:buSzPts val="900"/>
              <a:buChar char="○"/>
              <a:defRPr sz="1200"/>
            </a:lvl5pPr>
            <a:lvl6pPr indent="-285750" lvl="5" marL="2743200" algn="l">
              <a:lnSpc>
                <a:spcPct val="115000"/>
              </a:lnSpc>
              <a:spcBef>
                <a:spcPts val="800"/>
              </a:spcBef>
              <a:spcAft>
                <a:spcPts val="0"/>
              </a:spcAft>
              <a:buSzPts val="900"/>
              <a:buChar char="■"/>
              <a:defRPr sz="1200"/>
            </a:lvl6pPr>
            <a:lvl7pPr indent="-285750" lvl="6" marL="3200400" algn="l">
              <a:lnSpc>
                <a:spcPct val="115000"/>
              </a:lnSpc>
              <a:spcBef>
                <a:spcPts val="800"/>
              </a:spcBef>
              <a:spcAft>
                <a:spcPts val="0"/>
              </a:spcAft>
              <a:buSzPts val="900"/>
              <a:buChar char="●"/>
              <a:defRPr sz="1200"/>
            </a:lvl7pPr>
            <a:lvl8pPr indent="-285750" lvl="7" marL="3657600" algn="l">
              <a:lnSpc>
                <a:spcPct val="115000"/>
              </a:lnSpc>
              <a:spcBef>
                <a:spcPts val="800"/>
              </a:spcBef>
              <a:spcAft>
                <a:spcPts val="0"/>
              </a:spcAft>
              <a:buSzPts val="900"/>
              <a:buChar char="○"/>
              <a:defRPr sz="1200"/>
            </a:lvl8pPr>
            <a:lvl9pPr indent="-285750" lvl="8" marL="4114800" algn="l">
              <a:lnSpc>
                <a:spcPct val="115000"/>
              </a:lnSpc>
              <a:spcBef>
                <a:spcPts val="800"/>
              </a:spcBef>
              <a:spcAft>
                <a:spcPts val="800"/>
              </a:spcAft>
              <a:buSzPts val="900"/>
              <a:buChar char="■"/>
              <a:defRPr sz="1200"/>
            </a:lvl9pPr>
          </a:lstStyle>
          <a:p/>
        </p:txBody>
      </p:sp>
      <p:sp>
        <p:nvSpPr>
          <p:cNvPr id="2377" name="Google Shape;2377;p88"/>
          <p:cNvSpPr txBox="1"/>
          <p:nvPr>
            <p:ph idx="8"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400"/>
              <a:buNone/>
              <a:defRPr>
                <a:solidFill>
                  <a:schemeClr val="lt1"/>
                </a:solidFill>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photo background">
  <p:cSld name="23: Title, text, 4 column, good for facts — photo background">
    <p:spTree>
      <p:nvGrpSpPr>
        <p:cNvPr id="2378" name="Shape 2378"/>
        <p:cNvGrpSpPr/>
        <p:nvPr/>
      </p:nvGrpSpPr>
      <p:grpSpPr>
        <a:xfrm>
          <a:off x="0" y="0"/>
          <a:ext cx="0" cy="0"/>
          <a:chOff x="0" y="0"/>
          <a:chExt cx="0" cy="0"/>
        </a:xfrm>
      </p:grpSpPr>
      <p:sp>
        <p:nvSpPr>
          <p:cNvPr id="2379" name="Google Shape;2379;p89"/>
          <p:cNvSpPr/>
          <p:nvPr>
            <p:ph idx="2" type="pic"/>
          </p:nvPr>
        </p:nvSpPr>
        <p:spPr>
          <a:xfrm>
            <a:off x="0" y="-9225"/>
            <a:ext cx="9144000" cy="5143500"/>
          </a:xfrm>
          <a:prstGeom prst="rect">
            <a:avLst/>
          </a:prstGeom>
          <a:noFill/>
          <a:ln>
            <a:noFill/>
          </a:ln>
        </p:spPr>
      </p:sp>
      <p:sp>
        <p:nvSpPr>
          <p:cNvPr id="2380" name="Google Shape;2380;p89"/>
          <p:cNvSpPr txBox="1"/>
          <p:nvPr>
            <p:ph type="title"/>
          </p:nvPr>
        </p:nvSpPr>
        <p:spPr>
          <a:xfrm>
            <a:off x="420625" y="171425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115000"/>
              </a:lnSpc>
              <a:spcBef>
                <a:spcPts val="0"/>
              </a:spcBef>
              <a:spcAft>
                <a:spcPts val="0"/>
              </a:spcAft>
              <a:buSzPts val="1400"/>
              <a:buNone/>
              <a:defRPr sz="1800">
                <a:highlight>
                  <a:schemeClr val="accent1"/>
                </a:highlight>
              </a:defRPr>
            </a:lvl2pPr>
            <a:lvl3pPr lvl="2" algn="l">
              <a:lnSpc>
                <a:spcPct val="115000"/>
              </a:lnSpc>
              <a:spcBef>
                <a:spcPts val="800"/>
              </a:spcBef>
              <a:spcAft>
                <a:spcPts val="0"/>
              </a:spcAft>
              <a:buSzPts val="1400"/>
              <a:buNone/>
              <a:defRPr sz="1800">
                <a:highlight>
                  <a:schemeClr val="accent1"/>
                </a:highlight>
              </a:defRPr>
            </a:lvl3pPr>
            <a:lvl4pPr lvl="3" algn="l">
              <a:lnSpc>
                <a:spcPct val="115000"/>
              </a:lnSpc>
              <a:spcBef>
                <a:spcPts val="800"/>
              </a:spcBef>
              <a:spcAft>
                <a:spcPts val="0"/>
              </a:spcAft>
              <a:buSzPts val="1400"/>
              <a:buNone/>
              <a:defRPr sz="1800">
                <a:highlight>
                  <a:schemeClr val="accent1"/>
                </a:highlight>
              </a:defRPr>
            </a:lvl4pPr>
            <a:lvl5pPr lvl="4" algn="l">
              <a:lnSpc>
                <a:spcPct val="115000"/>
              </a:lnSpc>
              <a:spcBef>
                <a:spcPts val="800"/>
              </a:spcBef>
              <a:spcAft>
                <a:spcPts val="0"/>
              </a:spcAft>
              <a:buSzPts val="1400"/>
              <a:buNone/>
              <a:defRPr sz="1800">
                <a:highlight>
                  <a:schemeClr val="accent1"/>
                </a:highlight>
              </a:defRPr>
            </a:lvl5pPr>
            <a:lvl6pPr lvl="5" algn="l">
              <a:lnSpc>
                <a:spcPct val="115000"/>
              </a:lnSpc>
              <a:spcBef>
                <a:spcPts val="800"/>
              </a:spcBef>
              <a:spcAft>
                <a:spcPts val="0"/>
              </a:spcAft>
              <a:buSzPts val="1400"/>
              <a:buNone/>
              <a:defRPr sz="1800">
                <a:highlight>
                  <a:schemeClr val="accent1"/>
                </a:highlight>
              </a:defRPr>
            </a:lvl6pPr>
            <a:lvl7pPr lvl="6" algn="l">
              <a:lnSpc>
                <a:spcPct val="115000"/>
              </a:lnSpc>
              <a:spcBef>
                <a:spcPts val="800"/>
              </a:spcBef>
              <a:spcAft>
                <a:spcPts val="0"/>
              </a:spcAft>
              <a:buSzPts val="1400"/>
              <a:buNone/>
              <a:defRPr sz="1800">
                <a:highlight>
                  <a:schemeClr val="accent1"/>
                </a:highlight>
              </a:defRPr>
            </a:lvl7pPr>
            <a:lvl8pPr lvl="7" algn="l">
              <a:lnSpc>
                <a:spcPct val="115000"/>
              </a:lnSpc>
              <a:spcBef>
                <a:spcPts val="800"/>
              </a:spcBef>
              <a:spcAft>
                <a:spcPts val="0"/>
              </a:spcAft>
              <a:buSzPts val="1400"/>
              <a:buNone/>
              <a:defRPr sz="1800">
                <a:highlight>
                  <a:schemeClr val="accent1"/>
                </a:highlight>
              </a:defRPr>
            </a:lvl8pPr>
            <a:lvl9pPr lvl="8" algn="l">
              <a:lnSpc>
                <a:spcPct val="115000"/>
              </a:lnSpc>
              <a:spcBef>
                <a:spcPts val="800"/>
              </a:spcBef>
              <a:spcAft>
                <a:spcPts val="800"/>
              </a:spcAft>
              <a:buSzPts val="1400"/>
              <a:buNone/>
              <a:defRPr sz="1800">
                <a:highlight>
                  <a:schemeClr val="accent1"/>
                </a:highlight>
              </a:defRPr>
            </a:lvl9pPr>
          </a:lstStyle>
          <a:p/>
        </p:txBody>
      </p:sp>
      <p:sp>
        <p:nvSpPr>
          <p:cNvPr id="2381" name="Google Shape;2381;p89"/>
          <p:cNvSpPr txBox="1"/>
          <p:nvPr>
            <p:ph idx="3" type="title"/>
          </p:nvPr>
        </p:nvSpPr>
        <p:spPr>
          <a:xfrm>
            <a:off x="6711350" y="1724225"/>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115000"/>
              </a:lnSpc>
              <a:spcBef>
                <a:spcPts val="0"/>
              </a:spcBef>
              <a:spcAft>
                <a:spcPts val="0"/>
              </a:spcAft>
              <a:buSzPts val="1400"/>
              <a:buNone/>
              <a:defRPr sz="1800">
                <a:highlight>
                  <a:schemeClr val="accent1"/>
                </a:highlight>
              </a:defRPr>
            </a:lvl2pPr>
            <a:lvl3pPr lvl="2" algn="l">
              <a:lnSpc>
                <a:spcPct val="115000"/>
              </a:lnSpc>
              <a:spcBef>
                <a:spcPts val="800"/>
              </a:spcBef>
              <a:spcAft>
                <a:spcPts val="0"/>
              </a:spcAft>
              <a:buSzPts val="1400"/>
              <a:buNone/>
              <a:defRPr sz="1800">
                <a:highlight>
                  <a:schemeClr val="accent1"/>
                </a:highlight>
              </a:defRPr>
            </a:lvl3pPr>
            <a:lvl4pPr lvl="3" algn="l">
              <a:lnSpc>
                <a:spcPct val="115000"/>
              </a:lnSpc>
              <a:spcBef>
                <a:spcPts val="800"/>
              </a:spcBef>
              <a:spcAft>
                <a:spcPts val="0"/>
              </a:spcAft>
              <a:buSzPts val="1400"/>
              <a:buNone/>
              <a:defRPr sz="1800">
                <a:highlight>
                  <a:schemeClr val="accent1"/>
                </a:highlight>
              </a:defRPr>
            </a:lvl4pPr>
            <a:lvl5pPr lvl="4" algn="l">
              <a:lnSpc>
                <a:spcPct val="115000"/>
              </a:lnSpc>
              <a:spcBef>
                <a:spcPts val="800"/>
              </a:spcBef>
              <a:spcAft>
                <a:spcPts val="0"/>
              </a:spcAft>
              <a:buSzPts val="1400"/>
              <a:buNone/>
              <a:defRPr sz="1800">
                <a:highlight>
                  <a:schemeClr val="accent1"/>
                </a:highlight>
              </a:defRPr>
            </a:lvl5pPr>
            <a:lvl6pPr lvl="5" algn="l">
              <a:lnSpc>
                <a:spcPct val="115000"/>
              </a:lnSpc>
              <a:spcBef>
                <a:spcPts val="800"/>
              </a:spcBef>
              <a:spcAft>
                <a:spcPts val="0"/>
              </a:spcAft>
              <a:buSzPts val="1400"/>
              <a:buNone/>
              <a:defRPr sz="1800">
                <a:highlight>
                  <a:schemeClr val="accent1"/>
                </a:highlight>
              </a:defRPr>
            </a:lvl6pPr>
            <a:lvl7pPr lvl="6" algn="l">
              <a:lnSpc>
                <a:spcPct val="115000"/>
              </a:lnSpc>
              <a:spcBef>
                <a:spcPts val="800"/>
              </a:spcBef>
              <a:spcAft>
                <a:spcPts val="0"/>
              </a:spcAft>
              <a:buSzPts val="1400"/>
              <a:buNone/>
              <a:defRPr sz="1800">
                <a:highlight>
                  <a:schemeClr val="accent1"/>
                </a:highlight>
              </a:defRPr>
            </a:lvl7pPr>
            <a:lvl8pPr lvl="7" algn="l">
              <a:lnSpc>
                <a:spcPct val="115000"/>
              </a:lnSpc>
              <a:spcBef>
                <a:spcPts val="800"/>
              </a:spcBef>
              <a:spcAft>
                <a:spcPts val="0"/>
              </a:spcAft>
              <a:buSzPts val="1400"/>
              <a:buNone/>
              <a:defRPr sz="1800">
                <a:highlight>
                  <a:schemeClr val="accent1"/>
                </a:highlight>
              </a:defRPr>
            </a:lvl8pPr>
            <a:lvl9pPr lvl="8" algn="l">
              <a:lnSpc>
                <a:spcPct val="115000"/>
              </a:lnSpc>
              <a:spcBef>
                <a:spcPts val="800"/>
              </a:spcBef>
              <a:spcAft>
                <a:spcPts val="800"/>
              </a:spcAft>
              <a:buSzPts val="1400"/>
              <a:buNone/>
              <a:defRPr sz="1800">
                <a:highlight>
                  <a:schemeClr val="accent1"/>
                </a:highlight>
              </a:defRPr>
            </a:lvl9pPr>
          </a:lstStyle>
          <a:p/>
        </p:txBody>
      </p:sp>
      <p:sp>
        <p:nvSpPr>
          <p:cNvPr id="2382" name="Google Shape;2382;p89"/>
          <p:cNvSpPr txBox="1"/>
          <p:nvPr>
            <p:ph idx="4" type="title"/>
          </p:nvPr>
        </p:nvSpPr>
        <p:spPr>
          <a:xfrm>
            <a:off x="4631025" y="171425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115000"/>
              </a:lnSpc>
              <a:spcBef>
                <a:spcPts val="0"/>
              </a:spcBef>
              <a:spcAft>
                <a:spcPts val="0"/>
              </a:spcAft>
              <a:buSzPts val="1400"/>
              <a:buNone/>
              <a:defRPr sz="1800">
                <a:highlight>
                  <a:schemeClr val="accent1"/>
                </a:highlight>
              </a:defRPr>
            </a:lvl2pPr>
            <a:lvl3pPr lvl="2" algn="l">
              <a:lnSpc>
                <a:spcPct val="115000"/>
              </a:lnSpc>
              <a:spcBef>
                <a:spcPts val="800"/>
              </a:spcBef>
              <a:spcAft>
                <a:spcPts val="0"/>
              </a:spcAft>
              <a:buSzPts val="1400"/>
              <a:buNone/>
              <a:defRPr sz="1800">
                <a:highlight>
                  <a:schemeClr val="accent1"/>
                </a:highlight>
              </a:defRPr>
            </a:lvl3pPr>
            <a:lvl4pPr lvl="3" algn="l">
              <a:lnSpc>
                <a:spcPct val="115000"/>
              </a:lnSpc>
              <a:spcBef>
                <a:spcPts val="800"/>
              </a:spcBef>
              <a:spcAft>
                <a:spcPts val="0"/>
              </a:spcAft>
              <a:buSzPts val="1400"/>
              <a:buNone/>
              <a:defRPr sz="1800">
                <a:highlight>
                  <a:schemeClr val="accent1"/>
                </a:highlight>
              </a:defRPr>
            </a:lvl4pPr>
            <a:lvl5pPr lvl="4" algn="l">
              <a:lnSpc>
                <a:spcPct val="115000"/>
              </a:lnSpc>
              <a:spcBef>
                <a:spcPts val="800"/>
              </a:spcBef>
              <a:spcAft>
                <a:spcPts val="0"/>
              </a:spcAft>
              <a:buSzPts val="1400"/>
              <a:buNone/>
              <a:defRPr sz="1800">
                <a:highlight>
                  <a:schemeClr val="accent1"/>
                </a:highlight>
              </a:defRPr>
            </a:lvl5pPr>
            <a:lvl6pPr lvl="5" algn="l">
              <a:lnSpc>
                <a:spcPct val="115000"/>
              </a:lnSpc>
              <a:spcBef>
                <a:spcPts val="800"/>
              </a:spcBef>
              <a:spcAft>
                <a:spcPts val="0"/>
              </a:spcAft>
              <a:buSzPts val="1400"/>
              <a:buNone/>
              <a:defRPr sz="1800">
                <a:highlight>
                  <a:schemeClr val="accent1"/>
                </a:highlight>
              </a:defRPr>
            </a:lvl6pPr>
            <a:lvl7pPr lvl="6" algn="l">
              <a:lnSpc>
                <a:spcPct val="115000"/>
              </a:lnSpc>
              <a:spcBef>
                <a:spcPts val="800"/>
              </a:spcBef>
              <a:spcAft>
                <a:spcPts val="0"/>
              </a:spcAft>
              <a:buSzPts val="1400"/>
              <a:buNone/>
              <a:defRPr sz="1800">
                <a:highlight>
                  <a:schemeClr val="accent1"/>
                </a:highlight>
              </a:defRPr>
            </a:lvl7pPr>
            <a:lvl8pPr lvl="7" algn="l">
              <a:lnSpc>
                <a:spcPct val="115000"/>
              </a:lnSpc>
              <a:spcBef>
                <a:spcPts val="800"/>
              </a:spcBef>
              <a:spcAft>
                <a:spcPts val="0"/>
              </a:spcAft>
              <a:buSzPts val="1400"/>
              <a:buNone/>
              <a:defRPr sz="1800">
                <a:highlight>
                  <a:schemeClr val="accent1"/>
                </a:highlight>
              </a:defRPr>
            </a:lvl8pPr>
            <a:lvl9pPr lvl="8" algn="l">
              <a:lnSpc>
                <a:spcPct val="115000"/>
              </a:lnSpc>
              <a:spcBef>
                <a:spcPts val="800"/>
              </a:spcBef>
              <a:spcAft>
                <a:spcPts val="800"/>
              </a:spcAft>
              <a:buSzPts val="1400"/>
              <a:buNone/>
              <a:defRPr sz="1800">
                <a:highlight>
                  <a:schemeClr val="accent1"/>
                </a:highlight>
              </a:defRPr>
            </a:lvl9pPr>
          </a:lstStyle>
          <a:p/>
        </p:txBody>
      </p:sp>
      <p:sp>
        <p:nvSpPr>
          <p:cNvPr id="2383" name="Google Shape;2383;p89"/>
          <p:cNvSpPr txBox="1"/>
          <p:nvPr>
            <p:ph idx="5" type="title"/>
          </p:nvPr>
        </p:nvSpPr>
        <p:spPr>
          <a:xfrm>
            <a:off x="2515650" y="1726500"/>
            <a:ext cx="1950900" cy="1690500"/>
          </a:xfrm>
          <a:prstGeom prst="rect">
            <a:avLst/>
          </a:prstGeom>
          <a:solidFill>
            <a:schemeClr val="lt1"/>
          </a:solidFill>
          <a:ln>
            <a:noFill/>
          </a:ln>
        </p:spPr>
        <p:txBody>
          <a:bodyPr anchorCtr="0" anchor="t" bIns="68575" lIns="137150" spcFirstLastPara="1" rIns="68575" wrap="square" tIns="445775">
            <a:noAutofit/>
          </a:bodyPr>
          <a:lstStyle>
            <a:lvl1pPr lvl="0" algn="l">
              <a:lnSpc>
                <a:spcPct val="90000"/>
              </a:lnSpc>
              <a:spcBef>
                <a:spcPts val="0"/>
              </a:spcBef>
              <a:spcAft>
                <a:spcPts val="0"/>
              </a:spcAft>
              <a:buSzPts val="1400"/>
              <a:buNone/>
              <a:defRPr sz="1800">
                <a:highlight>
                  <a:schemeClr val="accent1"/>
                </a:highlight>
              </a:defRPr>
            </a:lvl1pPr>
            <a:lvl2pPr lvl="1" algn="l">
              <a:lnSpc>
                <a:spcPct val="115000"/>
              </a:lnSpc>
              <a:spcBef>
                <a:spcPts val="0"/>
              </a:spcBef>
              <a:spcAft>
                <a:spcPts val="0"/>
              </a:spcAft>
              <a:buSzPts val="1400"/>
              <a:buNone/>
              <a:defRPr sz="1800">
                <a:highlight>
                  <a:schemeClr val="accent1"/>
                </a:highlight>
              </a:defRPr>
            </a:lvl2pPr>
            <a:lvl3pPr lvl="2" algn="l">
              <a:lnSpc>
                <a:spcPct val="115000"/>
              </a:lnSpc>
              <a:spcBef>
                <a:spcPts val="800"/>
              </a:spcBef>
              <a:spcAft>
                <a:spcPts val="0"/>
              </a:spcAft>
              <a:buSzPts val="1400"/>
              <a:buNone/>
              <a:defRPr sz="1800">
                <a:highlight>
                  <a:schemeClr val="accent1"/>
                </a:highlight>
              </a:defRPr>
            </a:lvl3pPr>
            <a:lvl4pPr lvl="3" algn="l">
              <a:lnSpc>
                <a:spcPct val="115000"/>
              </a:lnSpc>
              <a:spcBef>
                <a:spcPts val="800"/>
              </a:spcBef>
              <a:spcAft>
                <a:spcPts val="0"/>
              </a:spcAft>
              <a:buSzPts val="1400"/>
              <a:buNone/>
              <a:defRPr sz="1800">
                <a:highlight>
                  <a:schemeClr val="accent1"/>
                </a:highlight>
              </a:defRPr>
            </a:lvl4pPr>
            <a:lvl5pPr lvl="4" algn="l">
              <a:lnSpc>
                <a:spcPct val="115000"/>
              </a:lnSpc>
              <a:spcBef>
                <a:spcPts val="800"/>
              </a:spcBef>
              <a:spcAft>
                <a:spcPts val="0"/>
              </a:spcAft>
              <a:buSzPts val="1400"/>
              <a:buNone/>
              <a:defRPr sz="1800">
                <a:highlight>
                  <a:schemeClr val="accent1"/>
                </a:highlight>
              </a:defRPr>
            </a:lvl5pPr>
            <a:lvl6pPr lvl="5" algn="l">
              <a:lnSpc>
                <a:spcPct val="115000"/>
              </a:lnSpc>
              <a:spcBef>
                <a:spcPts val="800"/>
              </a:spcBef>
              <a:spcAft>
                <a:spcPts val="0"/>
              </a:spcAft>
              <a:buSzPts val="1400"/>
              <a:buNone/>
              <a:defRPr sz="1800">
                <a:highlight>
                  <a:schemeClr val="accent1"/>
                </a:highlight>
              </a:defRPr>
            </a:lvl6pPr>
            <a:lvl7pPr lvl="6" algn="l">
              <a:lnSpc>
                <a:spcPct val="115000"/>
              </a:lnSpc>
              <a:spcBef>
                <a:spcPts val="800"/>
              </a:spcBef>
              <a:spcAft>
                <a:spcPts val="0"/>
              </a:spcAft>
              <a:buSzPts val="1400"/>
              <a:buNone/>
              <a:defRPr sz="1800">
                <a:highlight>
                  <a:schemeClr val="accent1"/>
                </a:highlight>
              </a:defRPr>
            </a:lvl7pPr>
            <a:lvl8pPr lvl="7" algn="l">
              <a:lnSpc>
                <a:spcPct val="115000"/>
              </a:lnSpc>
              <a:spcBef>
                <a:spcPts val="800"/>
              </a:spcBef>
              <a:spcAft>
                <a:spcPts val="0"/>
              </a:spcAft>
              <a:buSzPts val="1400"/>
              <a:buNone/>
              <a:defRPr sz="1800">
                <a:highlight>
                  <a:schemeClr val="accent1"/>
                </a:highlight>
              </a:defRPr>
            </a:lvl8pPr>
            <a:lvl9pPr lvl="8" algn="l">
              <a:lnSpc>
                <a:spcPct val="115000"/>
              </a:lnSpc>
              <a:spcBef>
                <a:spcPts val="800"/>
              </a:spcBef>
              <a:spcAft>
                <a:spcPts val="800"/>
              </a:spcAft>
              <a:buSzPts val="1400"/>
              <a:buNone/>
              <a:defRPr sz="1800">
                <a:highlight>
                  <a:schemeClr val="accent1"/>
                </a:highlight>
              </a:defRPr>
            </a:lvl9pPr>
          </a:lstStyle>
          <a:p/>
        </p:txBody>
      </p:sp>
      <p:sp>
        <p:nvSpPr>
          <p:cNvPr id="2384" name="Google Shape;2384;p89"/>
          <p:cNvSpPr txBox="1"/>
          <p:nvPr>
            <p:ph idx="6"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385" name="Google Shape;2385;p89"/>
          <p:cNvSpPr txBox="1"/>
          <p:nvPr>
            <p:ph idx="1" type="body"/>
          </p:nvPr>
        </p:nvSpPr>
        <p:spPr>
          <a:xfrm>
            <a:off x="420625" y="270352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86" name="Google Shape;2386;p89"/>
          <p:cNvSpPr txBox="1"/>
          <p:nvPr>
            <p:ph idx="7" type="body"/>
          </p:nvPr>
        </p:nvSpPr>
        <p:spPr>
          <a:xfrm>
            <a:off x="6711700" y="2713500"/>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87" name="Google Shape;2387;p89"/>
          <p:cNvSpPr txBox="1"/>
          <p:nvPr>
            <p:ph idx="8" type="body"/>
          </p:nvPr>
        </p:nvSpPr>
        <p:spPr>
          <a:xfrm>
            <a:off x="4631025" y="270352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88" name="Google Shape;2388;p89"/>
          <p:cNvSpPr txBox="1"/>
          <p:nvPr>
            <p:ph idx="9" type="body"/>
          </p:nvPr>
        </p:nvSpPr>
        <p:spPr>
          <a:xfrm>
            <a:off x="2515650" y="2715775"/>
            <a:ext cx="1950900" cy="7011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white">
  <p:cSld name="23: Title, text, 3 column, good for facts — white">
    <p:spTree>
      <p:nvGrpSpPr>
        <p:cNvPr id="2389" name="Shape 2389"/>
        <p:cNvGrpSpPr/>
        <p:nvPr/>
      </p:nvGrpSpPr>
      <p:grpSpPr>
        <a:xfrm>
          <a:off x="0" y="0"/>
          <a:ext cx="0" cy="0"/>
          <a:chOff x="0" y="0"/>
          <a:chExt cx="0" cy="0"/>
        </a:xfrm>
      </p:grpSpPr>
      <p:sp>
        <p:nvSpPr>
          <p:cNvPr id="2390" name="Google Shape;2390;p90"/>
          <p:cNvSpPr txBox="1"/>
          <p:nvPr>
            <p:ph type="title"/>
          </p:nvPr>
        </p:nvSpPr>
        <p:spPr>
          <a:xfrm>
            <a:off x="420625" y="1721250"/>
            <a:ext cx="2086800" cy="357900"/>
          </a:xfrm>
          <a:prstGeom prst="rect">
            <a:avLst/>
          </a:prstGeom>
          <a:solidFill>
            <a:schemeClr val="lt1"/>
          </a:solid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391" name="Google Shape;2391;p90"/>
          <p:cNvSpPr txBox="1"/>
          <p:nvPr>
            <p:ph idx="1" type="body"/>
          </p:nvPr>
        </p:nvSpPr>
        <p:spPr>
          <a:xfrm>
            <a:off x="420625" y="2214475"/>
            <a:ext cx="2086800" cy="2613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92" name="Google Shape;2392;p90"/>
          <p:cNvSpPr txBox="1"/>
          <p:nvPr>
            <p:ph idx="2" type="title"/>
          </p:nvPr>
        </p:nvSpPr>
        <p:spPr>
          <a:xfrm>
            <a:off x="6295200" y="1721250"/>
            <a:ext cx="2086800" cy="357900"/>
          </a:xfrm>
          <a:prstGeom prst="rect">
            <a:avLst/>
          </a:prstGeom>
          <a:solidFill>
            <a:schemeClr val="lt1"/>
          </a:solid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393" name="Google Shape;2393;p90"/>
          <p:cNvSpPr txBox="1"/>
          <p:nvPr>
            <p:ph idx="3" type="body"/>
          </p:nvPr>
        </p:nvSpPr>
        <p:spPr>
          <a:xfrm>
            <a:off x="6307425" y="2214475"/>
            <a:ext cx="2086800" cy="2613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94" name="Google Shape;2394;p90"/>
          <p:cNvSpPr txBox="1"/>
          <p:nvPr>
            <p:ph idx="4" type="title"/>
          </p:nvPr>
        </p:nvSpPr>
        <p:spPr>
          <a:xfrm>
            <a:off x="3357926" y="1721250"/>
            <a:ext cx="2086800" cy="357900"/>
          </a:xfrm>
          <a:prstGeom prst="rect">
            <a:avLst/>
          </a:prstGeom>
          <a:solidFill>
            <a:schemeClr val="lt1"/>
          </a:solid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395" name="Google Shape;2395;p90"/>
          <p:cNvSpPr txBox="1"/>
          <p:nvPr>
            <p:ph idx="5" type="body"/>
          </p:nvPr>
        </p:nvSpPr>
        <p:spPr>
          <a:xfrm>
            <a:off x="3364950" y="2265274"/>
            <a:ext cx="2086800" cy="25629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396" name="Google Shape;2396;p90"/>
          <p:cNvSpPr txBox="1"/>
          <p:nvPr>
            <p:ph idx="6"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black">
  <p:cSld name="23: Title, text, 3 column, good for facts — black">
    <p:bg>
      <p:bgPr>
        <a:solidFill>
          <a:schemeClr val="dk1"/>
        </a:solidFill>
      </p:bgPr>
    </p:bg>
    <p:spTree>
      <p:nvGrpSpPr>
        <p:cNvPr id="2397" name="Shape 2397"/>
        <p:cNvGrpSpPr/>
        <p:nvPr/>
      </p:nvGrpSpPr>
      <p:grpSpPr>
        <a:xfrm>
          <a:off x="0" y="0"/>
          <a:ext cx="0" cy="0"/>
          <a:chOff x="0" y="0"/>
          <a:chExt cx="0" cy="0"/>
        </a:xfrm>
      </p:grpSpPr>
      <p:sp>
        <p:nvSpPr>
          <p:cNvPr id="2398" name="Google Shape;2398;p91"/>
          <p:cNvSpPr txBox="1"/>
          <p:nvPr>
            <p:ph type="title"/>
          </p:nvPr>
        </p:nvSpPr>
        <p:spPr>
          <a:xfrm>
            <a:off x="420625" y="1721225"/>
            <a:ext cx="2401500" cy="1404000"/>
          </a:xfrm>
          <a:prstGeom prst="rect">
            <a:avLst/>
          </a:prstGeom>
          <a:solidFill>
            <a:schemeClr val="lt1"/>
          </a:solidFill>
          <a:ln>
            <a:noFill/>
          </a:ln>
        </p:spPr>
        <p:txBody>
          <a:bodyPr anchorCtr="0" anchor="t" bIns="68575" lIns="68575" spcFirstLastPara="1" rIns="68575" wrap="square" tIns="68575">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399" name="Google Shape;2399;p91"/>
          <p:cNvSpPr txBox="1"/>
          <p:nvPr>
            <p:ph idx="1" type="body"/>
          </p:nvPr>
        </p:nvSpPr>
        <p:spPr>
          <a:xfrm>
            <a:off x="420625" y="2214475"/>
            <a:ext cx="2421000" cy="893100"/>
          </a:xfrm>
          <a:prstGeom prst="rect">
            <a:avLst/>
          </a:prstGeom>
          <a:noFill/>
          <a:ln>
            <a:noFill/>
          </a:ln>
        </p:spPr>
        <p:txBody>
          <a:bodyPr anchorCtr="0" anchor="t" bIns="68575" lIns="68575"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00" name="Google Shape;2400;p91"/>
          <p:cNvSpPr txBox="1"/>
          <p:nvPr>
            <p:ph idx="2" type="title"/>
          </p:nvPr>
        </p:nvSpPr>
        <p:spPr>
          <a:xfrm>
            <a:off x="6295200" y="1721225"/>
            <a:ext cx="2401500" cy="1404000"/>
          </a:xfrm>
          <a:prstGeom prst="rect">
            <a:avLst/>
          </a:prstGeom>
          <a:solidFill>
            <a:schemeClr val="lt1"/>
          </a:solidFill>
          <a:ln>
            <a:noFill/>
          </a:ln>
        </p:spPr>
        <p:txBody>
          <a:bodyPr anchorCtr="0" anchor="t" bIns="68575" lIns="68575" spcFirstLastPara="1" rIns="68575" wrap="square" tIns="68575">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401" name="Google Shape;2401;p91"/>
          <p:cNvSpPr txBox="1"/>
          <p:nvPr>
            <p:ph idx="3" type="body"/>
          </p:nvPr>
        </p:nvSpPr>
        <p:spPr>
          <a:xfrm>
            <a:off x="6307425" y="2214475"/>
            <a:ext cx="2401500" cy="893100"/>
          </a:xfrm>
          <a:prstGeom prst="rect">
            <a:avLst/>
          </a:prstGeom>
          <a:noFill/>
          <a:ln>
            <a:noFill/>
          </a:ln>
        </p:spPr>
        <p:txBody>
          <a:bodyPr anchorCtr="0" anchor="t" bIns="68575" lIns="68575"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02" name="Google Shape;2402;p91"/>
          <p:cNvSpPr txBox="1"/>
          <p:nvPr>
            <p:ph idx="4" type="title"/>
          </p:nvPr>
        </p:nvSpPr>
        <p:spPr>
          <a:xfrm>
            <a:off x="3357925" y="1721225"/>
            <a:ext cx="2421000" cy="1404000"/>
          </a:xfrm>
          <a:prstGeom prst="rect">
            <a:avLst/>
          </a:prstGeom>
          <a:solidFill>
            <a:schemeClr val="lt1"/>
          </a:solidFill>
          <a:ln>
            <a:noFill/>
          </a:ln>
        </p:spPr>
        <p:txBody>
          <a:bodyPr anchorCtr="0" anchor="t" bIns="68575" lIns="68575" spcFirstLastPara="1" rIns="68575" wrap="square" tIns="68575">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800"/>
              </a:spcBef>
              <a:spcAft>
                <a:spcPts val="0"/>
              </a:spcAft>
              <a:buSzPts val="1800"/>
              <a:buNone/>
              <a:defRPr sz="2400">
                <a:highlight>
                  <a:schemeClr val="accent1"/>
                </a:highlight>
              </a:defRPr>
            </a:lvl3pPr>
            <a:lvl4pPr lvl="3" algn="l">
              <a:lnSpc>
                <a:spcPct val="115000"/>
              </a:lnSpc>
              <a:spcBef>
                <a:spcPts val="800"/>
              </a:spcBef>
              <a:spcAft>
                <a:spcPts val="0"/>
              </a:spcAft>
              <a:buSzPts val="1800"/>
              <a:buNone/>
              <a:defRPr sz="2400">
                <a:highlight>
                  <a:schemeClr val="accent1"/>
                </a:highlight>
              </a:defRPr>
            </a:lvl4pPr>
            <a:lvl5pPr lvl="4" algn="l">
              <a:lnSpc>
                <a:spcPct val="115000"/>
              </a:lnSpc>
              <a:spcBef>
                <a:spcPts val="800"/>
              </a:spcBef>
              <a:spcAft>
                <a:spcPts val="0"/>
              </a:spcAft>
              <a:buSzPts val="1800"/>
              <a:buNone/>
              <a:defRPr sz="2400">
                <a:highlight>
                  <a:schemeClr val="accent1"/>
                </a:highlight>
              </a:defRPr>
            </a:lvl5pPr>
            <a:lvl6pPr lvl="5" algn="l">
              <a:lnSpc>
                <a:spcPct val="115000"/>
              </a:lnSpc>
              <a:spcBef>
                <a:spcPts val="800"/>
              </a:spcBef>
              <a:spcAft>
                <a:spcPts val="0"/>
              </a:spcAft>
              <a:buSzPts val="1800"/>
              <a:buNone/>
              <a:defRPr sz="2400">
                <a:highlight>
                  <a:schemeClr val="accent1"/>
                </a:highlight>
              </a:defRPr>
            </a:lvl6pPr>
            <a:lvl7pPr lvl="6" algn="l">
              <a:lnSpc>
                <a:spcPct val="115000"/>
              </a:lnSpc>
              <a:spcBef>
                <a:spcPts val="800"/>
              </a:spcBef>
              <a:spcAft>
                <a:spcPts val="0"/>
              </a:spcAft>
              <a:buSzPts val="1800"/>
              <a:buNone/>
              <a:defRPr sz="2400">
                <a:highlight>
                  <a:schemeClr val="accent1"/>
                </a:highlight>
              </a:defRPr>
            </a:lvl7pPr>
            <a:lvl8pPr lvl="7" algn="l">
              <a:lnSpc>
                <a:spcPct val="115000"/>
              </a:lnSpc>
              <a:spcBef>
                <a:spcPts val="800"/>
              </a:spcBef>
              <a:spcAft>
                <a:spcPts val="0"/>
              </a:spcAft>
              <a:buSzPts val="1800"/>
              <a:buNone/>
              <a:defRPr sz="2400">
                <a:highlight>
                  <a:schemeClr val="accent1"/>
                </a:highlight>
              </a:defRPr>
            </a:lvl8pPr>
            <a:lvl9pPr lvl="8" algn="l">
              <a:lnSpc>
                <a:spcPct val="115000"/>
              </a:lnSpc>
              <a:spcBef>
                <a:spcPts val="800"/>
              </a:spcBef>
              <a:spcAft>
                <a:spcPts val="800"/>
              </a:spcAft>
              <a:buSzPts val="1800"/>
              <a:buNone/>
              <a:defRPr sz="2400">
                <a:highlight>
                  <a:schemeClr val="accent1"/>
                </a:highlight>
              </a:defRPr>
            </a:lvl9pPr>
          </a:lstStyle>
          <a:p/>
        </p:txBody>
      </p:sp>
      <p:sp>
        <p:nvSpPr>
          <p:cNvPr id="2403" name="Google Shape;2403;p91"/>
          <p:cNvSpPr txBox="1"/>
          <p:nvPr>
            <p:ph idx="5" type="body"/>
          </p:nvPr>
        </p:nvSpPr>
        <p:spPr>
          <a:xfrm>
            <a:off x="3364950" y="2232177"/>
            <a:ext cx="2401500" cy="893100"/>
          </a:xfrm>
          <a:prstGeom prst="rect">
            <a:avLst/>
          </a:prstGeom>
          <a:noFill/>
          <a:ln>
            <a:noFill/>
          </a:ln>
        </p:spPr>
        <p:txBody>
          <a:bodyPr anchorCtr="0" anchor="t" bIns="68575" lIns="68575"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04" name="Google Shape;2404;p91"/>
          <p:cNvSpPr txBox="1"/>
          <p:nvPr>
            <p:ph idx="6"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3 column">
  <p:cSld name="23: Title, text, images, 3 column">
    <p:spTree>
      <p:nvGrpSpPr>
        <p:cNvPr id="2405" name="Shape 2405"/>
        <p:cNvGrpSpPr/>
        <p:nvPr/>
      </p:nvGrpSpPr>
      <p:grpSpPr>
        <a:xfrm>
          <a:off x="0" y="0"/>
          <a:ext cx="0" cy="0"/>
          <a:chOff x="0" y="0"/>
          <a:chExt cx="0" cy="0"/>
        </a:xfrm>
      </p:grpSpPr>
      <p:sp>
        <p:nvSpPr>
          <p:cNvPr id="2406" name="Google Shape;2406;p92"/>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407" name="Google Shape;2407;p92"/>
          <p:cNvSpPr txBox="1"/>
          <p:nvPr>
            <p:ph idx="1" type="subTitle"/>
          </p:nvPr>
        </p:nvSpPr>
        <p:spPr>
          <a:xfrm>
            <a:off x="428425" y="994550"/>
            <a:ext cx="2400900" cy="3832800"/>
          </a:xfrm>
          <a:prstGeom prst="rect">
            <a:avLst/>
          </a:prstGeom>
          <a:noFill/>
          <a:ln cap="flat" cmpd="sng" w="9525">
            <a:solidFill>
              <a:srgbClr val="B5B5B5"/>
            </a:solidFill>
            <a:prstDash val="solid"/>
            <a:round/>
            <a:headEnd len="sm" w="sm" type="none"/>
            <a:tailEnd len="sm" w="sm" type="none"/>
          </a:ln>
        </p:spPr>
        <p:txBody>
          <a:bodyPr anchorCtr="0" anchor="t" bIns="68575" lIns="137150" spcFirstLastPara="1" rIns="68575" wrap="square" tIns="1131575">
            <a:noAutofit/>
          </a:bodyPr>
          <a:lstStyle>
            <a:lvl1pPr lvl="0" algn="l">
              <a:lnSpc>
                <a:spcPct val="90000"/>
              </a:lnSpc>
              <a:spcBef>
                <a:spcPts val="0"/>
              </a:spcBef>
              <a:spcAft>
                <a:spcPts val="0"/>
              </a:spcAft>
              <a:buSzPts val="1400"/>
              <a:buNone/>
              <a:defRPr b="1" sz="1800"/>
            </a:lvl1pPr>
            <a:lvl2pPr lvl="1" algn="l">
              <a:lnSpc>
                <a:spcPct val="90000"/>
              </a:lnSpc>
              <a:spcBef>
                <a:spcPts val="0"/>
              </a:spcBef>
              <a:spcAft>
                <a:spcPts val="0"/>
              </a:spcAft>
              <a:buSzPts val="1500"/>
              <a:buNone/>
              <a:defRPr/>
            </a:lvl2pPr>
            <a:lvl3pPr lvl="2" algn="l">
              <a:lnSpc>
                <a:spcPct val="90000"/>
              </a:lnSpc>
              <a:spcBef>
                <a:spcPts val="0"/>
              </a:spcBef>
              <a:spcAft>
                <a:spcPts val="0"/>
              </a:spcAft>
              <a:buSzPts val="1500"/>
              <a:buNone/>
              <a:defRPr/>
            </a:lvl3pPr>
            <a:lvl4pPr lvl="3" algn="l">
              <a:lnSpc>
                <a:spcPct val="90000"/>
              </a:lnSpc>
              <a:spcBef>
                <a:spcPts val="0"/>
              </a:spcBef>
              <a:spcAft>
                <a:spcPts val="0"/>
              </a:spcAft>
              <a:buSzPts val="1500"/>
              <a:buNone/>
              <a:defRPr/>
            </a:lvl4pPr>
            <a:lvl5pPr lvl="4" algn="l">
              <a:lnSpc>
                <a:spcPct val="90000"/>
              </a:lnSpc>
              <a:spcBef>
                <a:spcPts val="0"/>
              </a:spcBef>
              <a:spcAft>
                <a:spcPts val="0"/>
              </a:spcAft>
              <a:buSzPts val="1500"/>
              <a:buNone/>
              <a:defRPr/>
            </a:lvl5pPr>
            <a:lvl6pPr lvl="5" algn="l">
              <a:lnSpc>
                <a:spcPct val="90000"/>
              </a:lnSpc>
              <a:spcBef>
                <a:spcPts val="0"/>
              </a:spcBef>
              <a:spcAft>
                <a:spcPts val="0"/>
              </a:spcAft>
              <a:buSzPts val="1500"/>
              <a:buNone/>
              <a:defRPr/>
            </a:lvl6pPr>
            <a:lvl7pPr lvl="6" algn="l">
              <a:lnSpc>
                <a:spcPct val="90000"/>
              </a:lnSpc>
              <a:spcBef>
                <a:spcPts val="0"/>
              </a:spcBef>
              <a:spcAft>
                <a:spcPts val="0"/>
              </a:spcAft>
              <a:buSzPts val="1500"/>
              <a:buNone/>
              <a:defRPr/>
            </a:lvl7pPr>
            <a:lvl8pPr lvl="7" algn="l">
              <a:lnSpc>
                <a:spcPct val="90000"/>
              </a:lnSpc>
              <a:spcBef>
                <a:spcPts val="0"/>
              </a:spcBef>
              <a:spcAft>
                <a:spcPts val="0"/>
              </a:spcAft>
              <a:buSzPts val="1500"/>
              <a:buNone/>
              <a:defRPr/>
            </a:lvl8pPr>
            <a:lvl9pPr lvl="8" algn="l">
              <a:lnSpc>
                <a:spcPct val="90000"/>
              </a:lnSpc>
              <a:spcBef>
                <a:spcPts val="0"/>
              </a:spcBef>
              <a:spcAft>
                <a:spcPts val="0"/>
              </a:spcAft>
              <a:buSzPts val="1500"/>
              <a:buNone/>
              <a:defRPr/>
            </a:lvl9pPr>
          </a:lstStyle>
          <a:p/>
        </p:txBody>
      </p:sp>
      <p:sp>
        <p:nvSpPr>
          <p:cNvPr id="2408" name="Google Shape;2408;p92"/>
          <p:cNvSpPr txBox="1"/>
          <p:nvPr>
            <p:ph idx="2" type="body"/>
          </p:nvPr>
        </p:nvSpPr>
        <p:spPr>
          <a:xfrm>
            <a:off x="419675" y="2915850"/>
            <a:ext cx="2400900" cy="19116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09" name="Google Shape;2409;p92"/>
          <p:cNvSpPr/>
          <p:nvPr>
            <p:ph idx="3" type="pic"/>
          </p:nvPr>
        </p:nvSpPr>
        <p:spPr>
          <a:xfrm>
            <a:off x="433675" y="998600"/>
            <a:ext cx="2395800" cy="1333200"/>
          </a:xfrm>
          <a:prstGeom prst="rect">
            <a:avLst/>
          </a:prstGeom>
          <a:solidFill>
            <a:schemeClr val="lt2"/>
          </a:solidFill>
          <a:ln>
            <a:noFill/>
          </a:ln>
        </p:spPr>
      </p:sp>
      <p:sp>
        <p:nvSpPr>
          <p:cNvPr id="2410" name="Google Shape;2410;p92"/>
          <p:cNvSpPr txBox="1"/>
          <p:nvPr>
            <p:ph idx="4" type="subTitle"/>
          </p:nvPr>
        </p:nvSpPr>
        <p:spPr>
          <a:xfrm>
            <a:off x="3365398" y="994500"/>
            <a:ext cx="2400900" cy="3832800"/>
          </a:xfrm>
          <a:prstGeom prst="rect">
            <a:avLst/>
          </a:prstGeom>
          <a:noFill/>
          <a:ln cap="flat" cmpd="sng" w="9525">
            <a:solidFill>
              <a:srgbClr val="B5B5B5"/>
            </a:solidFill>
            <a:prstDash val="solid"/>
            <a:round/>
            <a:headEnd len="sm" w="sm" type="none"/>
            <a:tailEnd len="sm" w="sm" type="none"/>
          </a:ln>
        </p:spPr>
        <p:txBody>
          <a:bodyPr anchorCtr="0" anchor="t" bIns="68575" lIns="137150" spcFirstLastPara="1" rIns="68575" wrap="square" tIns="1131575">
            <a:noAutofit/>
          </a:bodyPr>
          <a:lstStyle>
            <a:lvl1pPr lvl="0" algn="l">
              <a:lnSpc>
                <a:spcPct val="90000"/>
              </a:lnSpc>
              <a:spcBef>
                <a:spcPts val="0"/>
              </a:spcBef>
              <a:spcAft>
                <a:spcPts val="0"/>
              </a:spcAft>
              <a:buSzPts val="1400"/>
              <a:buNone/>
              <a:defRPr b="1" sz="1800"/>
            </a:lvl1pPr>
            <a:lvl2pPr lvl="1" algn="l">
              <a:lnSpc>
                <a:spcPct val="90000"/>
              </a:lnSpc>
              <a:spcBef>
                <a:spcPts val="0"/>
              </a:spcBef>
              <a:spcAft>
                <a:spcPts val="0"/>
              </a:spcAft>
              <a:buSzPts val="1500"/>
              <a:buNone/>
              <a:defRPr/>
            </a:lvl2pPr>
            <a:lvl3pPr lvl="2" algn="l">
              <a:lnSpc>
                <a:spcPct val="90000"/>
              </a:lnSpc>
              <a:spcBef>
                <a:spcPts val="0"/>
              </a:spcBef>
              <a:spcAft>
                <a:spcPts val="0"/>
              </a:spcAft>
              <a:buSzPts val="1500"/>
              <a:buNone/>
              <a:defRPr/>
            </a:lvl3pPr>
            <a:lvl4pPr lvl="3" algn="l">
              <a:lnSpc>
                <a:spcPct val="90000"/>
              </a:lnSpc>
              <a:spcBef>
                <a:spcPts val="0"/>
              </a:spcBef>
              <a:spcAft>
                <a:spcPts val="0"/>
              </a:spcAft>
              <a:buSzPts val="1500"/>
              <a:buNone/>
              <a:defRPr/>
            </a:lvl4pPr>
            <a:lvl5pPr lvl="4" algn="l">
              <a:lnSpc>
                <a:spcPct val="90000"/>
              </a:lnSpc>
              <a:spcBef>
                <a:spcPts val="0"/>
              </a:spcBef>
              <a:spcAft>
                <a:spcPts val="0"/>
              </a:spcAft>
              <a:buSzPts val="1500"/>
              <a:buNone/>
              <a:defRPr/>
            </a:lvl5pPr>
            <a:lvl6pPr lvl="5" algn="l">
              <a:lnSpc>
                <a:spcPct val="90000"/>
              </a:lnSpc>
              <a:spcBef>
                <a:spcPts val="0"/>
              </a:spcBef>
              <a:spcAft>
                <a:spcPts val="0"/>
              </a:spcAft>
              <a:buSzPts val="1500"/>
              <a:buNone/>
              <a:defRPr/>
            </a:lvl6pPr>
            <a:lvl7pPr lvl="6" algn="l">
              <a:lnSpc>
                <a:spcPct val="90000"/>
              </a:lnSpc>
              <a:spcBef>
                <a:spcPts val="0"/>
              </a:spcBef>
              <a:spcAft>
                <a:spcPts val="0"/>
              </a:spcAft>
              <a:buSzPts val="1500"/>
              <a:buNone/>
              <a:defRPr/>
            </a:lvl7pPr>
            <a:lvl8pPr lvl="7" algn="l">
              <a:lnSpc>
                <a:spcPct val="90000"/>
              </a:lnSpc>
              <a:spcBef>
                <a:spcPts val="0"/>
              </a:spcBef>
              <a:spcAft>
                <a:spcPts val="0"/>
              </a:spcAft>
              <a:buSzPts val="1500"/>
              <a:buNone/>
              <a:defRPr/>
            </a:lvl8pPr>
            <a:lvl9pPr lvl="8" algn="l">
              <a:lnSpc>
                <a:spcPct val="90000"/>
              </a:lnSpc>
              <a:spcBef>
                <a:spcPts val="0"/>
              </a:spcBef>
              <a:spcAft>
                <a:spcPts val="0"/>
              </a:spcAft>
              <a:buSzPts val="1500"/>
              <a:buNone/>
              <a:defRPr/>
            </a:lvl9pPr>
          </a:lstStyle>
          <a:p/>
        </p:txBody>
      </p:sp>
      <p:sp>
        <p:nvSpPr>
          <p:cNvPr id="2411" name="Google Shape;2411;p92"/>
          <p:cNvSpPr txBox="1"/>
          <p:nvPr>
            <p:ph idx="5" type="body"/>
          </p:nvPr>
        </p:nvSpPr>
        <p:spPr>
          <a:xfrm>
            <a:off x="3356648" y="2915805"/>
            <a:ext cx="2395800" cy="19116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12" name="Google Shape;2412;p92"/>
          <p:cNvSpPr/>
          <p:nvPr>
            <p:ph idx="6" type="pic"/>
          </p:nvPr>
        </p:nvSpPr>
        <p:spPr>
          <a:xfrm>
            <a:off x="3370648" y="998550"/>
            <a:ext cx="2395800" cy="1333200"/>
          </a:xfrm>
          <a:prstGeom prst="rect">
            <a:avLst/>
          </a:prstGeom>
          <a:solidFill>
            <a:schemeClr val="lt2"/>
          </a:solidFill>
          <a:ln>
            <a:noFill/>
          </a:ln>
        </p:spPr>
      </p:sp>
      <p:sp>
        <p:nvSpPr>
          <p:cNvPr id="2413" name="Google Shape;2413;p92"/>
          <p:cNvSpPr txBox="1"/>
          <p:nvPr>
            <p:ph idx="7" type="subTitle"/>
          </p:nvPr>
        </p:nvSpPr>
        <p:spPr>
          <a:xfrm>
            <a:off x="6292250" y="994450"/>
            <a:ext cx="2400900" cy="3832800"/>
          </a:xfrm>
          <a:prstGeom prst="rect">
            <a:avLst/>
          </a:prstGeom>
          <a:noFill/>
          <a:ln cap="flat" cmpd="sng" w="9525">
            <a:solidFill>
              <a:srgbClr val="B5B5B5"/>
            </a:solidFill>
            <a:prstDash val="solid"/>
            <a:round/>
            <a:headEnd len="sm" w="sm" type="none"/>
            <a:tailEnd len="sm" w="sm" type="none"/>
          </a:ln>
        </p:spPr>
        <p:txBody>
          <a:bodyPr anchorCtr="0" anchor="t" bIns="68575" lIns="137150" spcFirstLastPara="1" rIns="68575" wrap="square" tIns="1131575">
            <a:noAutofit/>
          </a:bodyPr>
          <a:lstStyle>
            <a:lvl1pPr lvl="0" algn="l">
              <a:lnSpc>
                <a:spcPct val="90000"/>
              </a:lnSpc>
              <a:spcBef>
                <a:spcPts val="0"/>
              </a:spcBef>
              <a:spcAft>
                <a:spcPts val="0"/>
              </a:spcAft>
              <a:buSzPts val="1400"/>
              <a:buNone/>
              <a:defRPr b="1" sz="1800"/>
            </a:lvl1pPr>
            <a:lvl2pPr lvl="1" algn="l">
              <a:lnSpc>
                <a:spcPct val="90000"/>
              </a:lnSpc>
              <a:spcBef>
                <a:spcPts val="0"/>
              </a:spcBef>
              <a:spcAft>
                <a:spcPts val="0"/>
              </a:spcAft>
              <a:buSzPts val="1500"/>
              <a:buNone/>
              <a:defRPr/>
            </a:lvl2pPr>
            <a:lvl3pPr lvl="2" algn="l">
              <a:lnSpc>
                <a:spcPct val="90000"/>
              </a:lnSpc>
              <a:spcBef>
                <a:spcPts val="0"/>
              </a:spcBef>
              <a:spcAft>
                <a:spcPts val="0"/>
              </a:spcAft>
              <a:buSzPts val="1500"/>
              <a:buNone/>
              <a:defRPr/>
            </a:lvl3pPr>
            <a:lvl4pPr lvl="3" algn="l">
              <a:lnSpc>
                <a:spcPct val="90000"/>
              </a:lnSpc>
              <a:spcBef>
                <a:spcPts val="0"/>
              </a:spcBef>
              <a:spcAft>
                <a:spcPts val="0"/>
              </a:spcAft>
              <a:buSzPts val="1500"/>
              <a:buNone/>
              <a:defRPr/>
            </a:lvl4pPr>
            <a:lvl5pPr lvl="4" algn="l">
              <a:lnSpc>
                <a:spcPct val="90000"/>
              </a:lnSpc>
              <a:spcBef>
                <a:spcPts val="0"/>
              </a:spcBef>
              <a:spcAft>
                <a:spcPts val="0"/>
              </a:spcAft>
              <a:buSzPts val="1500"/>
              <a:buNone/>
              <a:defRPr/>
            </a:lvl5pPr>
            <a:lvl6pPr lvl="5" algn="l">
              <a:lnSpc>
                <a:spcPct val="90000"/>
              </a:lnSpc>
              <a:spcBef>
                <a:spcPts val="0"/>
              </a:spcBef>
              <a:spcAft>
                <a:spcPts val="0"/>
              </a:spcAft>
              <a:buSzPts val="1500"/>
              <a:buNone/>
              <a:defRPr/>
            </a:lvl6pPr>
            <a:lvl7pPr lvl="6" algn="l">
              <a:lnSpc>
                <a:spcPct val="90000"/>
              </a:lnSpc>
              <a:spcBef>
                <a:spcPts val="0"/>
              </a:spcBef>
              <a:spcAft>
                <a:spcPts val="0"/>
              </a:spcAft>
              <a:buSzPts val="1500"/>
              <a:buNone/>
              <a:defRPr/>
            </a:lvl7pPr>
            <a:lvl8pPr lvl="7" algn="l">
              <a:lnSpc>
                <a:spcPct val="90000"/>
              </a:lnSpc>
              <a:spcBef>
                <a:spcPts val="0"/>
              </a:spcBef>
              <a:spcAft>
                <a:spcPts val="0"/>
              </a:spcAft>
              <a:buSzPts val="1500"/>
              <a:buNone/>
              <a:defRPr/>
            </a:lvl8pPr>
            <a:lvl9pPr lvl="8" algn="l">
              <a:lnSpc>
                <a:spcPct val="90000"/>
              </a:lnSpc>
              <a:spcBef>
                <a:spcPts val="0"/>
              </a:spcBef>
              <a:spcAft>
                <a:spcPts val="0"/>
              </a:spcAft>
              <a:buSzPts val="1500"/>
              <a:buNone/>
              <a:defRPr/>
            </a:lvl9pPr>
          </a:lstStyle>
          <a:p/>
        </p:txBody>
      </p:sp>
      <p:sp>
        <p:nvSpPr>
          <p:cNvPr id="2414" name="Google Shape;2414;p92"/>
          <p:cNvSpPr txBox="1"/>
          <p:nvPr>
            <p:ph idx="8" type="body"/>
          </p:nvPr>
        </p:nvSpPr>
        <p:spPr>
          <a:xfrm>
            <a:off x="6283500" y="2915750"/>
            <a:ext cx="2395800" cy="1911600"/>
          </a:xfrm>
          <a:prstGeom prst="rect">
            <a:avLst/>
          </a:prstGeom>
          <a:noFill/>
          <a:ln>
            <a:noFill/>
          </a:ln>
        </p:spPr>
        <p:txBody>
          <a:bodyPr anchorCtr="0" anchor="t" bIns="68575" lIns="137150" spcFirstLastPara="1" rIns="68575" wrap="square" tIns="0">
            <a:no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400"/>
              </a:spcBef>
              <a:spcAft>
                <a:spcPts val="0"/>
              </a:spcAft>
              <a:buSzPts val="900"/>
              <a:buChar char="○"/>
              <a:defRPr sz="1200"/>
            </a:lvl2pPr>
            <a:lvl3pPr indent="-285750" lvl="2" marL="1371600" algn="l">
              <a:lnSpc>
                <a:spcPct val="115000"/>
              </a:lnSpc>
              <a:spcBef>
                <a:spcPts val="400"/>
              </a:spcBef>
              <a:spcAft>
                <a:spcPts val="0"/>
              </a:spcAft>
              <a:buSzPts val="900"/>
              <a:buChar char="■"/>
              <a:defRPr sz="1200"/>
            </a:lvl3pPr>
            <a:lvl4pPr indent="-285750" lvl="3" marL="1828800" algn="l">
              <a:lnSpc>
                <a:spcPct val="115000"/>
              </a:lnSpc>
              <a:spcBef>
                <a:spcPts val="400"/>
              </a:spcBef>
              <a:spcAft>
                <a:spcPts val="0"/>
              </a:spcAft>
              <a:buSzPts val="900"/>
              <a:buChar char="●"/>
              <a:defRPr sz="1200"/>
            </a:lvl4pPr>
            <a:lvl5pPr indent="-285750" lvl="4" marL="2286000" algn="l">
              <a:lnSpc>
                <a:spcPct val="115000"/>
              </a:lnSpc>
              <a:spcBef>
                <a:spcPts val="400"/>
              </a:spcBef>
              <a:spcAft>
                <a:spcPts val="0"/>
              </a:spcAft>
              <a:buSzPts val="900"/>
              <a:buChar char="○"/>
              <a:defRPr sz="1200"/>
            </a:lvl5pPr>
            <a:lvl6pPr indent="-285750" lvl="5" marL="2743200" algn="l">
              <a:lnSpc>
                <a:spcPct val="115000"/>
              </a:lnSpc>
              <a:spcBef>
                <a:spcPts val="400"/>
              </a:spcBef>
              <a:spcAft>
                <a:spcPts val="0"/>
              </a:spcAft>
              <a:buSzPts val="900"/>
              <a:buChar char="■"/>
              <a:defRPr sz="1200"/>
            </a:lvl6pPr>
            <a:lvl7pPr indent="-285750" lvl="6" marL="3200400" algn="l">
              <a:lnSpc>
                <a:spcPct val="115000"/>
              </a:lnSpc>
              <a:spcBef>
                <a:spcPts val="400"/>
              </a:spcBef>
              <a:spcAft>
                <a:spcPts val="0"/>
              </a:spcAft>
              <a:buSzPts val="900"/>
              <a:buChar char="●"/>
              <a:defRPr sz="1200"/>
            </a:lvl7pPr>
            <a:lvl8pPr indent="-285750" lvl="7" marL="3657600" algn="l">
              <a:lnSpc>
                <a:spcPct val="115000"/>
              </a:lnSpc>
              <a:spcBef>
                <a:spcPts val="400"/>
              </a:spcBef>
              <a:spcAft>
                <a:spcPts val="0"/>
              </a:spcAft>
              <a:buSzPts val="900"/>
              <a:buChar char="○"/>
              <a:defRPr sz="1200"/>
            </a:lvl8pPr>
            <a:lvl9pPr indent="-285750" lvl="8" marL="4114800" algn="l">
              <a:lnSpc>
                <a:spcPct val="115000"/>
              </a:lnSpc>
              <a:spcBef>
                <a:spcPts val="400"/>
              </a:spcBef>
              <a:spcAft>
                <a:spcPts val="400"/>
              </a:spcAft>
              <a:buSzPts val="900"/>
              <a:buChar char="■"/>
              <a:defRPr sz="1200"/>
            </a:lvl9pPr>
          </a:lstStyle>
          <a:p/>
        </p:txBody>
      </p:sp>
      <p:sp>
        <p:nvSpPr>
          <p:cNvPr id="2415" name="Google Shape;2415;p92"/>
          <p:cNvSpPr/>
          <p:nvPr>
            <p:ph idx="9" type="pic"/>
          </p:nvPr>
        </p:nvSpPr>
        <p:spPr>
          <a:xfrm>
            <a:off x="6297500" y="998500"/>
            <a:ext cx="2395800" cy="1333200"/>
          </a:xfrm>
          <a:prstGeom prst="rect">
            <a:avLst/>
          </a:prstGeom>
          <a:solidFill>
            <a:schemeClr val="lt2"/>
          </a:solid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with preheader, 3 column">
  <p:cSld name="23: Title, text, images, with preheader, 3 column">
    <p:spTree>
      <p:nvGrpSpPr>
        <p:cNvPr id="2416" name="Shape 2416"/>
        <p:cNvGrpSpPr/>
        <p:nvPr/>
      </p:nvGrpSpPr>
      <p:grpSpPr>
        <a:xfrm>
          <a:off x="0" y="0"/>
          <a:ext cx="0" cy="0"/>
          <a:chOff x="0" y="0"/>
          <a:chExt cx="0" cy="0"/>
        </a:xfrm>
      </p:grpSpPr>
      <p:sp>
        <p:nvSpPr>
          <p:cNvPr id="2417" name="Google Shape;2417;p93"/>
          <p:cNvSpPr/>
          <p:nvPr/>
        </p:nvSpPr>
        <p:spPr>
          <a:xfrm>
            <a:off x="420625"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18" name="Google Shape;2418;p93"/>
          <p:cNvSpPr/>
          <p:nvPr>
            <p:ph idx="2" type="pic"/>
          </p:nvPr>
        </p:nvSpPr>
        <p:spPr>
          <a:xfrm>
            <a:off x="420625" y="886975"/>
            <a:ext cx="2743200" cy="1837500"/>
          </a:xfrm>
          <a:prstGeom prst="rect">
            <a:avLst/>
          </a:prstGeom>
          <a:solidFill>
            <a:schemeClr val="lt2"/>
          </a:solidFill>
          <a:ln>
            <a:noFill/>
          </a:ln>
        </p:spPr>
      </p:sp>
      <p:sp>
        <p:nvSpPr>
          <p:cNvPr id="2419" name="Google Shape;2419;p93"/>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420" name="Google Shape;2420;p93"/>
          <p:cNvSpPr txBox="1"/>
          <p:nvPr>
            <p:ph idx="3" type="title"/>
          </p:nvPr>
        </p:nvSpPr>
        <p:spPr>
          <a:xfrm>
            <a:off x="539375" y="2300499"/>
            <a:ext cx="2514600" cy="2527500"/>
          </a:xfrm>
          <a:prstGeom prst="rect">
            <a:avLst/>
          </a:prstGeom>
          <a:solidFill>
            <a:schemeClr val="lt1"/>
          </a:solidFill>
          <a:ln>
            <a:noFill/>
          </a:ln>
        </p:spPr>
        <p:txBody>
          <a:bodyPr anchorCtr="0" anchor="t" bIns="137150" lIns="68575" spcFirstLastPara="1" rIns="68575" wrap="square" tIns="68575">
            <a:noAutofit/>
          </a:bodyPr>
          <a:lstStyle>
            <a:lvl1pPr lvl="0" algn="l">
              <a:lnSpc>
                <a:spcPct val="90000"/>
              </a:lnSpc>
              <a:spcBef>
                <a:spcPts val="0"/>
              </a:spcBef>
              <a:spcAft>
                <a:spcPts val="0"/>
              </a:spcAft>
              <a:buSzPts val="900"/>
              <a:buNone/>
              <a:defRPr sz="1200"/>
            </a:lvl1pPr>
            <a:lvl2pPr lvl="1" algn="l">
              <a:lnSpc>
                <a:spcPct val="90000"/>
              </a:lnSpc>
              <a:spcBef>
                <a:spcPts val="400"/>
              </a:spcBef>
              <a:spcAft>
                <a:spcPts val="0"/>
              </a:spcAft>
              <a:buSzPts val="900"/>
              <a:buNone/>
              <a:defRPr sz="1200"/>
            </a:lvl2pPr>
            <a:lvl3pPr lvl="2" algn="l">
              <a:lnSpc>
                <a:spcPct val="90000"/>
              </a:lnSpc>
              <a:spcBef>
                <a:spcPts val="400"/>
              </a:spcBef>
              <a:spcAft>
                <a:spcPts val="0"/>
              </a:spcAft>
              <a:buSzPts val="900"/>
              <a:buNone/>
              <a:defRPr sz="1200"/>
            </a:lvl3pPr>
            <a:lvl4pPr lvl="3" algn="l">
              <a:lnSpc>
                <a:spcPct val="90000"/>
              </a:lnSpc>
              <a:spcBef>
                <a:spcPts val="400"/>
              </a:spcBef>
              <a:spcAft>
                <a:spcPts val="0"/>
              </a:spcAft>
              <a:buSzPts val="900"/>
              <a:buNone/>
              <a:defRPr sz="1200"/>
            </a:lvl4pPr>
            <a:lvl5pPr lvl="4" algn="l">
              <a:lnSpc>
                <a:spcPct val="90000"/>
              </a:lnSpc>
              <a:spcBef>
                <a:spcPts val="400"/>
              </a:spcBef>
              <a:spcAft>
                <a:spcPts val="0"/>
              </a:spcAft>
              <a:buSzPts val="900"/>
              <a:buNone/>
              <a:defRPr sz="1200"/>
            </a:lvl5pPr>
            <a:lvl6pPr lvl="5" algn="l">
              <a:lnSpc>
                <a:spcPct val="90000"/>
              </a:lnSpc>
              <a:spcBef>
                <a:spcPts val="400"/>
              </a:spcBef>
              <a:spcAft>
                <a:spcPts val="0"/>
              </a:spcAft>
              <a:buSzPts val="900"/>
              <a:buNone/>
              <a:defRPr sz="1200"/>
            </a:lvl6pPr>
            <a:lvl7pPr lvl="6" algn="l">
              <a:lnSpc>
                <a:spcPct val="90000"/>
              </a:lnSpc>
              <a:spcBef>
                <a:spcPts val="400"/>
              </a:spcBef>
              <a:spcAft>
                <a:spcPts val="0"/>
              </a:spcAft>
              <a:buSzPts val="900"/>
              <a:buNone/>
              <a:defRPr sz="1200"/>
            </a:lvl7pPr>
            <a:lvl8pPr lvl="7" algn="l">
              <a:lnSpc>
                <a:spcPct val="90000"/>
              </a:lnSpc>
              <a:spcBef>
                <a:spcPts val="400"/>
              </a:spcBef>
              <a:spcAft>
                <a:spcPts val="0"/>
              </a:spcAft>
              <a:buSzPts val="900"/>
              <a:buNone/>
              <a:defRPr sz="1200"/>
            </a:lvl8pPr>
            <a:lvl9pPr lvl="8" algn="l">
              <a:lnSpc>
                <a:spcPct val="90000"/>
              </a:lnSpc>
              <a:spcBef>
                <a:spcPts val="400"/>
              </a:spcBef>
              <a:spcAft>
                <a:spcPts val="400"/>
              </a:spcAft>
              <a:buSzPts val="900"/>
              <a:buNone/>
              <a:defRPr sz="1200"/>
            </a:lvl9pPr>
          </a:lstStyle>
          <a:p/>
        </p:txBody>
      </p:sp>
      <p:sp>
        <p:nvSpPr>
          <p:cNvPr id="2421" name="Google Shape;2421;p93"/>
          <p:cNvSpPr txBox="1"/>
          <p:nvPr>
            <p:ph idx="1" type="body"/>
          </p:nvPr>
        </p:nvSpPr>
        <p:spPr>
          <a:xfrm>
            <a:off x="539375" y="2114931"/>
            <a:ext cx="2514600" cy="123159"/>
          </a:xfrm>
          <a:prstGeom prst="rect">
            <a:avLst/>
          </a:prstGeom>
          <a:solidFill>
            <a:schemeClr val="lt1"/>
          </a:solidFill>
          <a:ln>
            <a:noFill/>
          </a:ln>
        </p:spPr>
        <p:txBody>
          <a:bodyPr anchorCtr="0" anchor="b" bIns="0" lIns="0" spcFirstLastPara="1" rIns="0" wrap="square" tIns="0">
            <a:spAutoFit/>
          </a:bodyPr>
          <a:lstStyle>
            <a:lvl1pPr indent="-266700" lvl="0" marL="457200" algn="l">
              <a:lnSpc>
                <a:spcPct val="100000"/>
              </a:lnSpc>
              <a:spcBef>
                <a:spcPts val="0"/>
              </a:spcBef>
              <a:spcAft>
                <a:spcPts val="0"/>
              </a:spcAft>
              <a:buSzPts val="600"/>
              <a:buChar char="●"/>
              <a:defRPr b="1"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422" name="Google Shape;2422;p93"/>
          <p:cNvSpPr/>
          <p:nvPr/>
        </p:nvSpPr>
        <p:spPr>
          <a:xfrm>
            <a:off x="3279653"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23" name="Google Shape;2423;p93"/>
          <p:cNvSpPr/>
          <p:nvPr>
            <p:ph idx="4" type="pic"/>
          </p:nvPr>
        </p:nvSpPr>
        <p:spPr>
          <a:xfrm>
            <a:off x="3279654" y="886975"/>
            <a:ext cx="2743200" cy="1837500"/>
          </a:xfrm>
          <a:prstGeom prst="rect">
            <a:avLst/>
          </a:prstGeom>
          <a:solidFill>
            <a:schemeClr val="lt2"/>
          </a:solidFill>
          <a:ln>
            <a:noFill/>
          </a:ln>
        </p:spPr>
      </p:sp>
      <p:sp>
        <p:nvSpPr>
          <p:cNvPr id="2424" name="Google Shape;2424;p93"/>
          <p:cNvSpPr txBox="1"/>
          <p:nvPr>
            <p:ph idx="5" type="title"/>
          </p:nvPr>
        </p:nvSpPr>
        <p:spPr>
          <a:xfrm>
            <a:off x="3398404" y="2300499"/>
            <a:ext cx="2514600" cy="2527500"/>
          </a:xfrm>
          <a:prstGeom prst="rect">
            <a:avLst/>
          </a:prstGeom>
          <a:solidFill>
            <a:schemeClr val="lt1"/>
          </a:solidFill>
          <a:ln>
            <a:noFill/>
          </a:ln>
        </p:spPr>
        <p:txBody>
          <a:bodyPr anchorCtr="0" anchor="t" bIns="137150" lIns="68575" spcFirstLastPara="1" rIns="68575" wrap="square" tIns="68575">
            <a:noAutofit/>
          </a:bodyPr>
          <a:lstStyle>
            <a:lvl1pPr lvl="0" algn="l">
              <a:lnSpc>
                <a:spcPct val="90000"/>
              </a:lnSpc>
              <a:spcBef>
                <a:spcPts val="0"/>
              </a:spcBef>
              <a:spcAft>
                <a:spcPts val="0"/>
              </a:spcAft>
              <a:buSzPts val="900"/>
              <a:buNone/>
              <a:defRPr sz="1200"/>
            </a:lvl1pPr>
            <a:lvl2pPr lvl="1" algn="l">
              <a:lnSpc>
                <a:spcPct val="90000"/>
              </a:lnSpc>
              <a:spcBef>
                <a:spcPts val="400"/>
              </a:spcBef>
              <a:spcAft>
                <a:spcPts val="0"/>
              </a:spcAft>
              <a:buSzPts val="900"/>
              <a:buNone/>
              <a:defRPr sz="1200"/>
            </a:lvl2pPr>
            <a:lvl3pPr lvl="2" algn="l">
              <a:lnSpc>
                <a:spcPct val="90000"/>
              </a:lnSpc>
              <a:spcBef>
                <a:spcPts val="400"/>
              </a:spcBef>
              <a:spcAft>
                <a:spcPts val="0"/>
              </a:spcAft>
              <a:buSzPts val="900"/>
              <a:buNone/>
              <a:defRPr sz="1200"/>
            </a:lvl3pPr>
            <a:lvl4pPr lvl="3" algn="l">
              <a:lnSpc>
                <a:spcPct val="90000"/>
              </a:lnSpc>
              <a:spcBef>
                <a:spcPts val="400"/>
              </a:spcBef>
              <a:spcAft>
                <a:spcPts val="0"/>
              </a:spcAft>
              <a:buSzPts val="900"/>
              <a:buNone/>
              <a:defRPr sz="1200"/>
            </a:lvl4pPr>
            <a:lvl5pPr lvl="4" algn="l">
              <a:lnSpc>
                <a:spcPct val="90000"/>
              </a:lnSpc>
              <a:spcBef>
                <a:spcPts val="400"/>
              </a:spcBef>
              <a:spcAft>
                <a:spcPts val="0"/>
              </a:spcAft>
              <a:buSzPts val="900"/>
              <a:buNone/>
              <a:defRPr sz="1200"/>
            </a:lvl5pPr>
            <a:lvl6pPr lvl="5" algn="l">
              <a:lnSpc>
                <a:spcPct val="90000"/>
              </a:lnSpc>
              <a:spcBef>
                <a:spcPts val="400"/>
              </a:spcBef>
              <a:spcAft>
                <a:spcPts val="0"/>
              </a:spcAft>
              <a:buSzPts val="900"/>
              <a:buNone/>
              <a:defRPr sz="1200"/>
            </a:lvl6pPr>
            <a:lvl7pPr lvl="6" algn="l">
              <a:lnSpc>
                <a:spcPct val="90000"/>
              </a:lnSpc>
              <a:spcBef>
                <a:spcPts val="400"/>
              </a:spcBef>
              <a:spcAft>
                <a:spcPts val="0"/>
              </a:spcAft>
              <a:buSzPts val="900"/>
              <a:buNone/>
              <a:defRPr sz="1200"/>
            </a:lvl7pPr>
            <a:lvl8pPr lvl="7" algn="l">
              <a:lnSpc>
                <a:spcPct val="90000"/>
              </a:lnSpc>
              <a:spcBef>
                <a:spcPts val="400"/>
              </a:spcBef>
              <a:spcAft>
                <a:spcPts val="0"/>
              </a:spcAft>
              <a:buSzPts val="900"/>
              <a:buNone/>
              <a:defRPr sz="1200"/>
            </a:lvl8pPr>
            <a:lvl9pPr lvl="8" algn="l">
              <a:lnSpc>
                <a:spcPct val="90000"/>
              </a:lnSpc>
              <a:spcBef>
                <a:spcPts val="400"/>
              </a:spcBef>
              <a:spcAft>
                <a:spcPts val="400"/>
              </a:spcAft>
              <a:buSzPts val="900"/>
              <a:buNone/>
              <a:defRPr sz="1200"/>
            </a:lvl9pPr>
          </a:lstStyle>
          <a:p/>
        </p:txBody>
      </p:sp>
      <p:sp>
        <p:nvSpPr>
          <p:cNvPr id="2425" name="Google Shape;2425;p93"/>
          <p:cNvSpPr txBox="1"/>
          <p:nvPr>
            <p:ph idx="6" type="body"/>
          </p:nvPr>
        </p:nvSpPr>
        <p:spPr>
          <a:xfrm>
            <a:off x="3398403" y="2114931"/>
            <a:ext cx="2514600" cy="123159"/>
          </a:xfrm>
          <a:prstGeom prst="rect">
            <a:avLst/>
          </a:prstGeom>
          <a:solidFill>
            <a:schemeClr val="lt1"/>
          </a:solidFill>
          <a:ln>
            <a:noFill/>
          </a:ln>
        </p:spPr>
        <p:txBody>
          <a:bodyPr anchorCtr="0" anchor="b" bIns="0" lIns="0" spcFirstLastPara="1" rIns="0" wrap="square" tIns="0">
            <a:spAutoFit/>
          </a:bodyPr>
          <a:lstStyle>
            <a:lvl1pPr indent="-266700" lvl="0" marL="457200" algn="l">
              <a:lnSpc>
                <a:spcPct val="100000"/>
              </a:lnSpc>
              <a:spcBef>
                <a:spcPts val="0"/>
              </a:spcBef>
              <a:spcAft>
                <a:spcPts val="0"/>
              </a:spcAft>
              <a:buSzPts val="600"/>
              <a:buChar char="●"/>
              <a:defRPr b="1"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
        <p:nvSpPr>
          <p:cNvPr id="2426" name="Google Shape;2426;p93"/>
          <p:cNvSpPr/>
          <p:nvPr/>
        </p:nvSpPr>
        <p:spPr>
          <a:xfrm>
            <a:off x="6140022"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27" name="Google Shape;2427;p93"/>
          <p:cNvSpPr/>
          <p:nvPr>
            <p:ph idx="7" type="pic"/>
          </p:nvPr>
        </p:nvSpPr>
        <p:spPr>
          <a:xfrm>
            <a:off x="6140024" y="886975"/>
            <a:ext cx="2743200" cy="1837500"/>
          </a:xfrm>
          <a:prstGeom prst="rect">
            <a:avLst/>
          </a:prstGeom>
          <a:solidFill>
            <a:schemeClr val="lt2"/>
          </a:solidFill>
          <a:ln>
            <a:noFill/>
          </a:ln>
        </p:spPr>
      </p:sp>
      <p:sp>
        <p:nvSpPr>
          <p:cNvPr id="2428" name="Google Shape;2428;p93"/>
          <p:cNvSpPr txBox="1"/>
          <p:nvPr>
            <p:ph idx="8" type="title"/>
          </p:nvPr>
        </p:nvSpPr>
        <p:spPr>
          <a:xfrm>
            <a:off x="6258774" y="2300499"/>
            <a:ext cx="2514600" cy="2527500"/>
          </a:xfrm>
          <a:prstGeom prst="rect">
            <a:avLst/>
          </a:prstGeom>
          <a:solidFill>
            <a:schemeClr val="lt1"/>
          </a:solidFill>
          <a:ln>
            <a:noFill/>
          </a:ln>
        </p:spPr>
        <p:txBody>
          <a:bodyPr anchorCtr="0" anchor="t" bIns="137150" lIns="68575" spcFirstLastPara="1" rIns="68575" wrap="square" tIns="68575">
            <a:noAutofit/>
          </a:bodyPr>
          <a:lstStyle>
            <a:lvl1pPr lvl="0" algn="l">
              <a:lnSpc>
                <a:spcPct val="90000"/>
              </a:lnSpc>
              <a:spcBef>
                <a:spcPts val="0"/>
              </a:spcBef>
              <a:spcAft>
                <a:spcPts val="0"/>
              </a:spcAft>
              <a:buSzPts val="900"/>
              <a:buNone/>
              <a:defRPr sz="1200"/>
            </a:lvl1pPr>
            <a:lvl2pPr lvl="1" algn="l">
              <a:lnSpc>
                <a:spcPct val="90000"/>
              </a:lnSpc>
              <a:spcBef>
                <a:spcPts val="400"/>
              </a:spcBef>
              <a:spcAft>
                <a:spcPts val="0"/>
              </a:spcAft>
              <a:buSzPts val="900"/>
              <a:buNone/>
              <a:defRPr sz="1200"/>
            </a:lvl2pPr>
            <a:lvl3pPr lvl="2" algn="l">
              <a:lnSpc>
                <a:spcPct val="90000"/>
              </a:lnSpc>
              <a:spcBef>
                <a:spcPts val="400"/>
              </a:spcBef>
              <a:spcAft>
                <a:spcPts val="0"/>
              </a:spcAft>
              <a:buSzPts val="900"/>
              <a:buNone/>
              <a:defRPr sz="1200"/>
            </a:lvl3pPr>
            <a:lvl4pPr lvl="3" algn="l">
              <a:lnSpc>
                <a:spcPct val="90000"/>
              </a:lnSpc>
              <a:spcBef>
                <a:spcPts val="400"/>
              </a:spcBef>
              <a:spcAft>
                <a:spcPts val="0"/>
              </a:spcAft>
              <a:buSzPts val="900"/>
              <a:buNone/>
              <a:defRPr sz="1200"/>
            </a:lvl4pPr>
            <a:lvl5pPr lvl="4" algn="l">
              <a:lnSpc>
                <a:spcPct val="90000"/>
              </a:lnSpc>
              <a:spcBef>
                <a:spcPts val="400"/>
              </a:spcBef>
              <a:spcAft>
                <a:spcPts val="0"/>
              </a:spcAft>
              <a:buSzPts val="900"/>
              <a:buNone/>
              <a:defRPr sz="1200"/>
            </a:lvl5pPr>
            <a:lvl6pPr lvl="5" algn="l">
              <a:lnSpc>
                <a:spcPct val="90000"/>
              </a:lnSpc>
              <a:spcBef>
                <a:spcPts val="400"/>
              </a:spcBef>
              <a:spcAft>
                <a:spcPts val="0"/>
              </a:spcAft>
              <a:buSzPts val="900"/>
              <a:buNone/>
              <a:defRPr sz="1200"/>
            </a:lvl6pPr>
            <a:lvl7pPr lvl="6" algn="l">
              <a:lnSpc>
                <a:spcPct val="90000"/>
              </a:lnSpc>
              <a:spcBef>
                <a:spcPts val="400"/>
              </a:spcBef>
              <a:spcAft>
                <a:spcPts val="0"/>
              </a:spcAft>
              <a:buSzPts val="900"/>
              <a:buNone/>
              <a:defRPr sz="1200"/>
            </a:lvl7pPr>
            <a:lvl8pPr lvl="7" algn="l">
              <a:lnSpc>
                <a:spcPct val="90000"/>
              </a:lnSpc>
              <a:spcBef>
                <a:spcPts val="400"/>
              </a:spcBef>
              <a:spcAft>
                <a:spcPts val="0"/>
              </a:spcAft>
              <a:buSzPts val="900"/>
              <a:buNone/>
              <a:defRPr sz="1200"/>
            </a:lvl8pPr>
            <a:lvl9pPr lvl="8" algn="l">
              <a:lnSpc>
                <a:spcPct val="90000"/>
              </a:lnSpc>
              <a:spcBef>
                <a:spcPts val="400"/>
              </a:spcBef>
              <a:spcAft>
                <a:spcPts val="400"/>
              </a:spcAft>
              <a:buSzPts val="900"/>
              <a:buNone/>
              <a:defRPr sz="1200"/>
            </a:lvl9pPr>
          </a:lstStyle>
          <a:p/>
        </p:txBody>
      </p:sp>
      <p:sp>
        <p:nvSpPr>
          <p:cNvPr id="2429" name="Google Shape;2429;p93"/>
          <p:cNvSpPr txBox="1"/>
          <p:nvPr>
            <p:ph idx="9" type="body"/>
          </p:nvPr>
        </p:nvSpPr>
        <p:spPr>
          <a:xfrm>
            <a:off x="6258772" y="2114931"/>
            <a:ext cx="2514600" cy="123159"/>
          </a:xfrm>
          <a:prstGeom prst="rect">
            <a:avLst/>
          </a:prstGeom>
          <a:solidFill>
            <a:schemeClr val="lt1"/>
          </a:solidFill>
          <a:ln>
            <a:noFill/>
          </a:ln>
        </p:spPr>
        <p:txBody>
          <a:bodyPr anchorCtr="0" anchor="b" bIns="0" lIns="0" spcFirstLastPara="1" rIns="0" wrap="square" tIns="0">
            <a:spAutoFit/>
          </a:bodyPr>
          <a:lstStyle>
            <a:lvl1pPr indent="-266700" lvl="0" marL="457200" algn="l">
              <a:lnSpc>
                <a:spcPct val="100000"/>
              </a:lnSpc>
              <a:spcBef>
                <a:spcPts val="0"/>
              </a:spcBef>
              <a:spcAft>
                <a:spcPts val="0"/>
              </a:spcAft>
              <a:buSzPts val="600"/>
              <a:buChar char="●"/>
              <a:defRPr b="1" sz="800"/>
            </a:lvl1pPr>
            <a:lvl2pPr indent="-266700" lvl="1" marL="914400" algn="l">
              <a:lnSpc>
                <a:spcPct val="100000"/>
              </a:lnSpc>
              <a:spcBef>
                <a:spcPts val="0"/>
              </a:spcBef>
              <a:spcAft>
                <a:spcPts val="0"/>
              </a:spcAft>
              <a:buSzPts val="600"/>
              <a:buChar char="○"/>
              <a:defRPr sz="800"/>
            </a:lvl2pPr>
            <a:lvl3pPr indent="-266700" lvl="2" marL="1371600" algn="l">
              <a:lnSpc>
                <a:spcPct val="100000"/>
              </a:lnSpc>
              <a:spcBef>
                <a:spcPts val="0"/>
              </a:spcBef>
              <a:spcAft>
                <a:spcPts val="0"/>
              </a:spcAft>
              <a:buSzPts val="600"/>
              <a:buChar char="■"/>
              <a:defRPr sz="800"/>
            </a:lvl3pPr>
            <a:lvl4pPr indent="-266700" lvl="3" marL="1828800" algn="l">
              <a:lnSpc>
                <a:spcPct val="100000"/>
              </a:lnSpc>
              <a:spcBef>
                <a:spcPts val="0"/>
              </a:spcBef>
              <a:spcAft>
                <a:spcPts val="0"/>
              </a:spcAft>
              <a:buSzPts val="600"/>
              <a:buChar char="●"/>
              <a:defRPr sz="800"/>
            </a:lvl4pPr>
            <a:lvl5pPr indent="-266700" lvl="4" marL="2286000" algn="l">
              <a:lnSpc>
                <a:spcPct val="100000"/>
              </a:lnSpc>
              <a:spcBef>
                <a:spcPts val="0"/>
              </a:spcBef>
              <a:spcAft>
                <a:spcPts val="0"/>
              </a:spcAft>
              <a:buSzPts val="600"/>
              <a:buChar char="○"/>
              <a:defRPr sz="800"/>
            </a:lvl5pPr>
            <a:lvl6pPr indent="-266700" lvl="5" marL="2743200" algn="l">
              <a:lnSpc>
                <a:spcPct val="100000"/>
              </a:lnSpc>
              <a:spcBef>
                <a:spcPts val="0"/>
              </a:spcBef>
              <a:spcAft>
                <a:spcPts val="0"/>
              </a:spcAft>
              <a:buSzPts val="600"/>
              <a:buChar char="■"/>
              <a:defRPr sz="800"/>
            </a:lvl6pPr>
            <a:lvl7pPr indent="-266700" lvl="6" marL="3200400" algn="l">
              <a:lnSpc>
                <a:spcPct val="100000"/>
              </a:lnSpc>
              <a:spcBef>
                <a:spcPts val="0"/>
              </a:spcBef>
              <a:spcAft>
                <a:spcPts val="0"/>
              </a:spcAft>
              <a:buSzPts val="600"/>
              <a:buChar char="●"/>
              <a:defRPr sz="800"/>
            </a:lvl7pPr>
            <a:lvl8pPr indent="-266700" lvl="7" marL="3657600" algn="l">
              <a:lnSpc>
                <a:spcPct val="100000"/>
              </a:lnSpc>
              <a:spcBef>
                <a:spcPts val="0"/>
              </a:spcBef>
              <a:spcAft>
                <a:spcPts val="0"/>
              </a:spcAft>
              <a:buSzPts val="600"/>
              <a:buChar char="○"/>
              <a:defRPr sz="800"/>
            </a:lvl8pPr>
            <a:lvl9pPr indent="-266700" lvl="8" marL="4114800" algn="l">
              <a:lnSpc>
                <a:spcPct val="100000"/>
              </a:lnSpc>
              <a:spcBef>
                <a:spcPts val="0"/>
              </a:spcBef>
              <a:spcAft>
                <a:spcPts val="0"/>
              </a:spcAft>
              <a:buSzPts val="600"/>
              <a:buChar char="■"/>
              <a:defRPr sz="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lide options divider (choose from following templates →) 1">
  <p:cSld name="23: Title only slide options divider (choose from following templates →) 1">
    <p:bg>
      <p:bgPr>
        <a:solidFill>
          <a:schemeClr val="lt2"/>
        </a:solidFill>
      </p:bgPr>
    </p:bg>
    <p:spTree>
      <p:nvGrpSpPr>
        <p:cNvPr id="2430" name="Shape 2430"/>
        <p:cNvGrpSpPr/>
        <p:nvPr/>
      </p:nvGrpSpPr>
      <p:grpSpPr>
        <a:xfrm>
          <a:off x="0" y="0"/>
          <a:ext cx="0" cy="0"/>
          <a:chOff x="0" y="0"/>
          <a:chExt cx="0" cy="0"/>
        </a:xfrm>
      </p:grpSpPr>
      <p:sp>
        <p:nvSpPr>
          <p:cNvPr id="2431" name="Google Shape;2431;p94"/>
          <p:cNvSpPr txBox="1"/>
          <p:nvPr/>
        </p:nvSpPr>
        <p:spPr>
          <a:xfrm>
            <a:off x="2411725" y="1580303"/>
            <a:ext cx="6288300" cy="19943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7200"/>
              <a:buFont typeface="Arial"/>
              <a:buNone/>
            </a:pPr>
            <a:r>
              <a:rPr b="1" lang="en" sz="7200">
                <a:solidFill>
                  <a:srgbClr val="FFFFFF"/>
                </a:solidFill>
                <a:highlight>
                  <a:schemeClr val="dk1"/>
                </a:highlight>
                <a:latin typeface="Arial"/>
                <a:ea typeface="Arial"/>
                <a:cs typeface="Arial"/>
                <a:sym typeface="Arial"/>
              </a:rPr>
              <a:t>Title only slide options</a:t>
            </a:r>
            <a:endParaRPr b="1" sz="7200">
              <a:solidFill>
                <a:srgbClr val="FFFFFF"/>
              </a:solidFill>
              <a:highlight>
                <a:schemeClr val="dk1"/>
              </a:highlight>
              <a:latin typeface="Arial"/>
              <a:ea typeface="Arial"/>
              <a:cs typeface="Arial"/>
              <a:sym typeface="Arial"/>
            </a:endParaRPr>
          </a:p>
        </p:txBody>
      </p:sp>
      <p:sp>
        <p:nvSpPr>
          <p:cNvPr id="2432" name="Google Shape;2432;p94"/>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 white">
  <p:cSld name="23: Title only — white">
    <p:spTree>
      <p:nvGrpSpPr>
        <p:cNvPr id="2433" name="Shape 2433"/>
        <p:cNvGrpSpPr/>
        <p:nvPr/>
      </p:nvGrpSpPr>
      <p:grpSpPr>
        <a:xfrm>
          <a:off x="0" y="0"/>
          <a:ext cx="0" cy="0"/>
          <a:chOff x="0" y="0"/>
          <a:chExt cx="0" cy="0"/>
        </a:xfrm>
      </p:grpSpPr>
      <p:sp>
        <p:nvSpPr>
          <p:cNvPr id="2434" name="Google Shape;2434;p95"/>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23: Title only, 1 column — white">
    <p:spTree>
      <p:nvGrpSpPr>
        <p:cNvPr id="2435" name="Shape 2435"/>
        <p:cNvGrpSpPr/>
        <p:nvPr/>
      </p:nvGrpSpPr>
      <p:grpSpPr>
        <a:xfrm>
          <a:off x="0" y="0"/>
          <a:ext cx="0" cy="0"/>
          <a:chOff x="0" y="0"/>
          <a:chExt cx="0" cy="0"/>
        </a:xfrm>
      </p:grpSpPr>
      <p:sp>
        <p:nvSpPr>
          <p:cNvPr id="2436" name="Google Shape;2436;p96"/>
          <p:cNvSpPr txBox="1"/>
          <p:nvPr>
            <p:ph type="title"/>
          </p:nvPr>
        </p:nvSpPr>
        <p:spPr>
          <a:xfrm>
            <a:off x="420625" y="320050"/>
            <a:ext cx="2414100" cy="450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1_23: Title only, 1 column — white">
    <p:spTree>
      <p:nvGrpSpPr>
        <p:cNvPr id="2437" name="Shape 2437"/>
        <p:cNvGrpSpPr/>
        <p:nvPr/>
      </p:nvGrpSpPr>
      <p:grpSpPr>
        <a:xfrm>
          <a:off x="0" y="0"/>
          <a:ext cx="0" cy="0"/>
          <a:chOff x="0" y="0"/>
          <a:chExt cx="0" cy="0"/>
        </a:xfrm>
      </p:grpSpPr>
      <p:sp>
        <p:nvSpPr>
          <p:cNvPr id="2438" name="Google Shape;2438;p97"/>
          <p:cNvSpPr txBox="1"/>
          <p:nvPr>
            <p:ph type="title"/>
          </p:nvPr>
        </p:nvSpPr>
        <p:spPr>
          <a:xfrm>
            <a:off x="420625" y="320050"/>
            <a:ext cx="2414100" cy="450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23: Title only, image, 1 column">
    <p:spTree>
      <p:nvGrpSpPr>
        <p:cNvPr id="2439" name="Shape 2439"/>
        <p:cNvGrpSpPr/>
        <p:nvPr/>
      </p:nvGrpSpPr>
      <p:grpSpPr>
        <a:xfrm>
          <a:off x="0" y="0"/>
          <a:ext cx="0" cy="0"/>
          <a:chOff x="0" y="0"/>
          <a:chExt cx="0" cy="0"/>
        </a:xfrm>
      </p:grpSpPr>
      <p:sp>
        <p:nvSpPr>
          <p:cNvPr id="2440" name="Google Shape;2440;p98"/>
          <p:cNvSpPr txBox="1"/>
          <p:nvPr>
            <p:ph type="title"/>
          </p:nvPr>
        </p:nvSpPr>
        <p:spPr>
          <a:xfrm>
            <a:off x="420625" y="320050"/>
            <a:ext cx="1993500" cy="567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441" name="Google Shape;2441;p98"/>
          <p:cNvSpPr/>
          <p:nvPr>
            <p:ph idx="2" type="pic"/>
          </p:nvPr>
        </p:nvSpPr>
        <p:spPr>
          <a:xfrm>
            <a:off x="2514600" y="0"/>
            <a:ext cx="6629700" cy="514350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1_23: Title only, image, 1 column">
    <p:spTree>
      <p:nvGrpSpPr>
        <p:cNvPr id="2442" name="Shape 2442"/>
        <p:cNvGrpSpPr/>
        <p:nvPr/>
      </p:nvGrpSpPr>
      <p:grpSpPr>
        <a:xfrm>
          <a:off x="0" y="0"/>
          <a:ext cx="0" cy="0"/>
          <a:chOff x="0" y="0"/>
          <a:chExt cx="0" cy="0"/>
        </a:xfrm>
      </p:grpSpPr>
      <p:sp>
        <p:nvSpPr>
          <p:cNvPr id="2443" name="Google Shape;2443;p99"/>
          <p:cNvSpPr txBox="1"/>
          <p:nvPr>
            <p:ph type="title"/>
          </p:nvPr>
        </p:nvSpPr>
        <p:spPr>
          <a:xfrm>
            <a:off x="420625" y="320050"/>
            <a:ext cx="2414100" cy="450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lvl1pPr>
            <a:lvl2pPr lvl="1" algn="l">
              <a:lnSpc>
                <a:spcPct val="115000"/>
              </a:lnSpc>
              <a:spcBef>
                <a:spcPts val="0"/>
              </a:spcBef>
              <a:spcAft>
                <a:spcPts val="0"/>
              </a:spcAft>
              <a:buSzPts val="2100"/>
              <a:buNone/>
              <a:defRPr/>
            </a:lvl2pPr>
            <a:lvl3pPr lvl="2" algn="l">
              <a:lnSpc>
                <a:spcPct val="115000"/>
              </a:lnSpc>
              <a:spcBef>
                <a:spcPts val="800"/>
              </a:spcBef>
              <a:spcAft>
                <a:spcPts val="0"/>
              </a:spcAft>
              <a:buSzPts val="2100"/>
              <a:buNone/>
              <a:defRPr/>
            </a:lvl3pPr>
            <a:lvl4pPr lvl="3" algn="l">
              <a:lnSpc>
                <a:spcPct val="115000"/>
              </a:lnSpc>
              <a:spcBef>
                <a:spcPts val="800"/>
              </a:spcBef>
              <a:spcAft>
                <a:spcPts val="0"/>
              </a:spcAft>
              <a:buSzPts val="2100"/>
              <a:buNone/>
              <a:defRPr/>
            </a:lvl4pPr>
            <a:lvl5pPr lvl="4" algn="l">
              <a:lnSpc>
                <a:spcPct val="115000"/>
              </a:lnSpc>
              <a:spcBef>
                <a:spcPts val="800"/>
              </a:spcBef>
              <a:spcAft>
                <a:spcPts val="0"/>
              </a:spcAft>
              <a:buSzPts val="2100"/>
              <a:buNone/>
              <a:defRPr/>
            </a:lvl5pPr>
            <a:lvl6pPr lvl="5" algn="l">
              <a:lnSpc>
                <a:spcPct val="115000"/>
              </a:lnSpc>
              <a:spcBef>
                <a:spcPts val="800"/>
              </a:spcBef>
              <a:spcAft>
                <a:spcPts val="0"/>
              </a:spcAft>
              <a:buSzPts val="2100"/>
              <a:buNone/>
              <a:defRPr/>
            </a:lvl6pPr>
            <a:lvl7pPr lvl="6" algn="l">
              <a:lnSpc>
                <a:spcPct val="115000"/>
              </a:lnSpc>
              <a:spcBef>
                <a:spcPts val="800"/>
              </a:spcBef>
              <a:spcAft>
                <a:spcPts val="0"/>
              </a:spcAft>
              <a:buSzPts val="2100"/>
              <a:buNone/>
              <a:defRPr/>
            </a:lvl7pPr>
            <a:lvl8pPr lvl="7" algn="l">
              <a:lnSpc>
                <a:spcPct val="115000"/>
              </a:lnSpc>
              <a:spcBef>
                <a:spcPts val="800"/>
              </a:spcBef>
              <a:spcAft>
                <a:spcPts val="0"/>
              </a:spcAft>
              <a:buSzPts val="2100"/>
              <a:buNone/>
              <a:defRPr/>
            </a:lvl8pPr>
            <a:lvl9pPr lvl="8" algn="l">
              <a:lnSpc>
                <a:spcPct val="115000"/>
              </a:lnSpc>
              <a:spcBef>
                <a:spcPts val="800"/>
              </a:spcBef>
              <a:spcAft>
                <a:spcPts val="800"/>
              </a:spcAft>
              <a:buSzPts val="2100"/>
              <a:buNone/>
              <a:defRPr/>
            </a:lvl9pPr>
          </a:lstStyle>
          <a:p/>
        </p:txBody>
      </p:sp>
      <p:sp>
        <p:nvSpPr>
          <p:cNvPr id="2444" name="Google Shape;2444;p99"/>
          <p:cNvSpPr/>
          <p:nvPr>
            <p:ph idx="2" type="pic"/>
          </p:nvPr>
        </p:nvSpPr>
        <p:spPr>
          <a:xfrm>
            <a:off x="2935225" y="0"/>
            <a:ext cx="6209100" cy="51435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 — black">
  <p:cSld name="23: Title only, image, 1 col — black">
    <p:spTree>
      <p:nvGrpSpPr>
        <p:cNvPr id="2445" name="Shape 2445"/>
        <p:cNvGrpSpPr/>
        <p:nvPr/>
      </p:nvGrpSpPr>
      <p:grpSpPr>
        <a:xfrm>
          <a:off x="0" y="0"/>
          <a:ext cx="0" cy="0"/>
          <a:chOff x="0" y="0"/>
          <a:chExt cx="0" cy="0"/>
        </a:xfrm>
      </p:grpSpPr>
      <p:sp>
        <p:nvSpPr>
          <p:cNvPr id="2446" name="Google Shape;2446;p100"/>
          <p:cNvSpPr txBox="1"/>
          <p:nvPr>
            <p:ph type="title"/>
          </p:nvPr>
        </p:nvSpPr>
        <p:spPr>
          <a:xfrm>
            <a:off x="420625" y="320050"/>
            <a:ext cx="1993500" cy="450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lvl2pPr>
            <a:lvl3pPr lvl="2" algn="l">
              <a:lnSpc>
                <a:spcPct val="115000"/>
              </a:lnSpc>
              <a:spcBef>
                <a:spcPts val="800"/>
              </a:spcBef>
              <a:spcAft>
                <a:spcPts val="0"/>
              </a:spcAft>
              <a:buSzPts val="1800"/>
              <a:buNone/>
              <a:defRPr sz="2400"/>
            </a:lvl3pPr>
            <a:lvl4pPr lvl="3" algn="l">
              <a:lnSpc>
                <a:spcPct val="115000"/>
              </a:lnSpc>
              <a:spcBef>
                <a:spcPts val="800"/>
              </a:spcBef>
              <a:spcAft>
                <a:spcPts val="0"/>
              </a:spcAft>
              <a:buSzPts val="1800"/>
              <a:buNone/>
              <a:defRPr sz="2400"/>
            </a:lvl4pPr>
            <a:lvl5pPr lvl="4" algn="l">
              <a:lnSpc>
                <a:spcPct val="115000"/>
              </a:lnSpc>
              <a:spcBef>
                <a:spcPts val="800"/>
              </a:spcBef>
              <a:spcAft>
                <a:spcPts val="0"/>
              </a:spcAft>
              <a:buSzPts val="1800"/>
              <a:buNone/>
              <a:defRPr sz="2400"/>
            </a:lvl5pPr>
            <a:lvl6pPr lvl="5" algn="l">
              <a:lnSpc>
                <a:spcPct val="115000"/>
              </a:lnSpc>
              <a:spcBef>
                <a:spcPts val="800"/>
              </a:spcBef>
              <a:spcAft>
                <a:spcPts val="0"/>
              </a:spcAft>
              <a:buSzPts val="1800"/>
              <a:buNone/>
              <a:defRPr sz="2400"/>
            </a:lvl6pPr>
            <a:lvl7pPr lvl="6" algn="l">
              <a:lnSpc>
                <a:spcPct val="115000"/>
              </a:lnSpc>
              <a:spcBef>
                <a:spcPts val="800"/>
              </a:spcBef>
              <a:spcAft>
                <a:spcPts val="0"/>
              </a:spcAft>
              <a:buSzPts val="1800"/>
              <a:buNone/>
              <a:defRPr sz="2400"/>
            </a:lvl7pPr>
            <a:lvl8pPr lvl="7" algn="l">
              <a:lnSpc>
                <a:spcPct val="115000"/>
              </a:lnSpc>
              <a:spcBef>
                <a:spcPts val="800"/>
              </a:spcBef>
              <a:spcAft>
                <a:spcPts val="0"/>
              </a:spcAft>
              <a:buSzPts val="1800"/>
              <a:buNone/>
              <a:defRPr sz="2400"/>
            </a:lvl8pPr>
            <a:lvl9pPr lvl="8" algn="l">
              <a:lnSpc>
                <a:spcPct val="115000"/>
              </a:lnSpc>
              <a:spcBef>
                <a:spcPts val="800"/>
              </a:spcBef>
              <a:spcAft>
                <a:spcPts val="800"/>
              </a:spcAft>
              <a:buSzPts val="1800"/>
              <a:buNone/>
              <a:defRPr sz="2400"/>
            </a:lvl9pPr>
          </a:lstStyle>
          <a:p/>
        </p:txBody>
      </p:sp>
      <p:sp>
        <p:nvSpPr>
          <p:cNvPr id="2447" name="Google Shape;2447;p100"/>
          <p:cNvSpPr/>
          <p:nvPr/>
        </p:nvSpPr>
        <p:spPr>
          <a:xfrm>
            <a:off x="2514600" y="-50"/>
            <a:ext cx="6629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ubtitle, 1 column — background image">
  <p:cSld name="23: Title only, subtitle, 1 column — background image">
    <p:spTree>
      <p:nvGrpSpPr>
        <p:cNvPr id="2448" name="Shape 2448"/>
        <p:cNvGrpSpPr/>
        <p:nvPr/>
      </p:nvGrpSpPr>
      <p:grpSpPr>
        <a:xfrm>
          <a:off x="0" y="0"/>
          <a:ext cx="0" cy="0"/>
          <a:chOff x="0" y="0"/>
          <a:chExt cx="0" cy="0"/>
        </a:xfrm>
      </p:grpSpPr>
      <p:sp>
        <p:nvSpPr>
          <p:cNvPr id="2449" name="Google Shape;2449;p101"/>
          <p:cNvSpPr/>
          <p:nvPr>
            <p:ph idx="2" type="pic"/>
          </p:nvPr>
        </p:nvSpPr>
        <p:spPr>
          <a:xfrm>
            <a:off x="9225" y="-9225"/>
            <a:ext cx="9144000" cy="5143500"/>
          </a:xfrm>
          <a:prstGeom prst="rect">
            <a:avLst/>
          </a:prstGeom>
          <a:solidFill>
            <a:schemeClr val="lt2"/>
          </a:solidFill>
          <a:ln>
            <a:noFill/>
          </a:ln>
        </p:spPr>
      </p:sp>
      <p:sp>
        <p:nvSpPr>
          <p:cNvPr id="2450" name="Google Shape;2450;p101"/>
          <p:cNvSpPr txBox="1"/>
          <p:nvPr>
            <p:ph type="title"/>
          </p:nvPr>
        </p:nvSpPr>
        <p:spPr>
          <a:xfrm>
            <a:off x="320175" y="320050"/>
            <a:ext cx="2514600" cy="869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None/>
              <a:defRPr>
                <a:highlight>
                  <a:schemeClr val="accent1"/>
                </a:highlight>
              </a:defRPr>
            </a:lvl1pPr>
            <a:lvl2pPr lvl="1" algn="l">
              <a:lnSpc>
                <a:spcPct val="90000"/>
              </a:lnSpc>
              <a:spcBef>
                <a:spcPts val="0"/>
              </a:spcBef>
              <a:spcAft>
                <a:spcPts val="0"/>
              </a:spcAft>
              <a:buSzPts val="2400"/>
              <a:buNone/>
              <a:defRPr sz="3200">
                <a:highlight>
                  <a:schemeClr val="accent1"/>
                </a:highlight>
              </a:defRPr>
            </a:lvl2pPr>
            <a:lvl3pPr lvl="2" algn="l">
              <a:lnSpc>
                <a:spcPct val="90000"/>
              </a:lnSpc>
              <a:spcBef>
                <a:spcPts val="800"/>
              </a:spcBef>
              <a:spcAft>
                <a:spcPts val="0"/>
              </a:spcAft>
              <a:buSzPts val="2400"/>
              <a:buNone/>
              <a:defRPr sz="3200">
                <a:highlight>
                  <a:schemeClr val="accent1"/>
                </a:highlight>
              </a:defRPr>
            </a:lvl3pPr>
            <a:lvl4pPr lvl="3" algn="l">
              <a:lnSpc>
                <a:spcPct val="90000"/>
              </a:lnSpc>
              <a:spcBef>
                <a:spcPts val="800"/>
              </a:spcBef>
              <a:spcAft>
                <a:spcPts val="0"/>
              </a:spcAft>
              <a:buSzPts val="2400"/>
              <a:buNone/>
              <a:defRPr sz="3200">
                <a:highlight>
                  <a:schemeClr val="accent1"/>
                </a:highlight>
              </a:defRPr>
            </a:lvl4pPr>
            <a:lvl5pPr lvl="4" algn="l">
              <a:lnSpc>
                <a:spcPct val="90000"/>
              </a:lnSpc>
              <a:spcBef>
                <a:spcPts val="800"/>
              </a:spcBef>
              <a:spcAft>
                <a:spcPts val="0"/>
              </a:spcAft>
              <a:buSzPts val="2400"/>
              <a:buNone/>
              <a:defRPr sz="3200">
                <a:highlight>
                  <a:schemeClr val="accent1"/>
                </a:highlight>
              </a:defRPr>
            </a:lvl5pPr>
            <a:lvl6pPr lvl="5" algn="l">
              <a:lnSpc>
                <a:spcPct val="90000"/>
              </a:lnSpc>
              <a:spcBef>
                <a:spcPts val="800"/>
              </a:spcBef>
              <a:spcAft>
                <a:spcPts val="0"/>
              </a:spcAft>
              <a:buSzPts val="2400"/>
              <a:buNone/>
              <a:defRPr sz="3200">
                <a:highlight>
                  <a:schemeClr val="accent1"/>
                </a:highlight>
              </a:defRPr>
            </a:lvl6pPr>
            <a:lvl7pPr lvl="6" algn="l">
              <a:lnSpc>
                <a:spcPct val="90000"/>
              </a:lnSpc>
              <a:spcBef>
                <a:spcPts val="800"/>
              </a:spcBef>
              <a:spcAft>
                <a:spcPts val="0"/>
              </a:spcAft>
              <a:buSzPts val="2400"/>
              <a:buNone/>
              <a:defRPr sz="3200">
                <a:highlight>
                  <a:schemeClr val="accent1"/>
                </a:highlight>
              </a:defRPr>
            </a:lvl7pPr>
            <a:lvl8pPr lvl="7" algn="l">
              <a:lnSpc>
                <a:spcPct val="90000"/>
              </a:lnSpc>
              <a:spcBef>
                <a:spcPts val="800"/>
              </a:spcBef>
              <a:spcAft>
                <a:spcPts val="0"/>
              </a:spcAft>
              <a:buSzPts val="2400"/>
              <a:buNone/>
              <a:defRPr sz="3200">
                <a:highlight>
                  <a:schemeClr val="accent1"/>
                </a:highlight>
              </a:defRPr>
            </a:lvl8pPr>
            <a:lvl9pPr lvl="8" algn="l">
              <a:lnSpc>
                <a:spcPct val="90000"/>
              </a:lnSpc>
              <a:spcBef>
                <a:spcPts val="800"/>
              </a:spcBef>
              <a:spcAft>
                <a:spcPts val="800"/>
              </a:spcAft>
              <a:buSzPts val="2400"/>
              <a:buNone/>
              <a:defRPr sz="3200">
                <a:highlight>
                  <a:schemeClr val="accent1"/>
                </a:highlight>
              </a:defRPr>
            </a:lvl9pPr>
          </a:lstStyle>
          <a:p/>
        </p:txBody>
      </p:sp>
      <p:sp>
        <p:nvSpPr>
          <p:cNvPr id="2451" name="Google Shape;2451;p101"/>
          <p:cNvSpPr txBox="1"/>
          <p:nvPr>
            <p:ph idx="1" type="subTitle"/>
          </p:nvPr>
        </p:nvSpPr>
        <p:spPr>
          <a:xfrm>
            <a:off x="320050" y="1189450"/>
            <a:ext cx="2514600" cy="1200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500"/>
              <a:buNone/>
              <a:defRPr b="1">
                <a:solidFill>
                  <a:schemeClr val="lt1"/>
                </a:solidFill>
                <a:highlight>
                  <a:schemeClr val="dk1"/>
                </a:highlight>
              </a:defRPr>
            </a:lvl1pPr>
            <a:lvl2pPr lvl="1" algn="l">
              <a:lnSpc>
                <a:spcPct val="90000"/>
              </a:lnSpc>
              <a:spcBef>
                <a:spcPts val="800"/>
              </a:spcBef>
              <a:spcAft>
                <a:spcPts val="0"/>
              </a:spcAft>
              <a:buClr>
                <a:schemeClr val="lt1"/>
              </a:buClr>
              <a:buSzPts val="1500"/>
              <a:buNone/>
              <a:defRPr b="1">
                <a:solidFill>
                  <a:schemeClr val="lt1"/>
                </a:solidFill>
                <a:highlight>
                  <a:schemeClr val="dk1"/>
                </a:highlight>
              </a:defRPr>
            </a:lvl2pPr>
            <a:lvl3pPr lvl="2" algn="l">
              <a:lnSpc>
                <a:spcPct val="90000"/>
              </a:lnSpc>
              <a:spcBef>
                <a:spcPts val="800"/>
              </a:spcBef>
              <a:spcAft>
                <a:spcPts val="0"/>
              </a:spcAft>
              <a:buClr>
                <a:schemeClr val="lt1"/>
              </a:buClr>
              <a:buSzPts val="1500"/>
              <a:buNone/>
              <a:defRPr b="1">
                <a:solidFill>
                  <a:schemeClr val="lt1"/>
                </a:solidFill>
                <a:highlight>
                  <a:schemeClr val="dk1"/>
                </a:highlight>
              </a:defRPr>
            </a:lvl3pPr>
            <a:lvl4pPr lvl="3" algn="l">
              <a:lnSpc>
                <a:spcPct val="90000"/>
              </a:lnSpc>
              <a:spcBef>
                <a:spcPts val="800"/>
              </a:spcBef>
              <a:spcAft>
                <a:spcPts val="0"/>
              </a:spcAft>
              <a:buClr>
                <a:schemeClr val="lt1"/>
              </a:buClr>
              <a:buSzPts val="1500"/>
              <a:buNone/>
              <a:defRPr b="1">
                <a:solidFill>
                  <a:schemeClr val="lt1"/>
                </a:solidFill>
                <a:highlight>
                  <a:schemeClr val="dk1"/>
                </a:highlight>
              </a:defRPr>
            </a:lvl4pPr>
            <a:lvl5pPr lvl="4" algn="l">
              <a:lnSpc>
                <a:spcPct val="90000"/>
              </a:lnSpc>
              <a:spcBef>
                <a:spcPts val="800"/>
              </a:spcBef>
              <a:spcAft>
                <a:spcPts val="0"/>
              </a:spcAft>
              <a:buClr>
                <a:schemeClr val="lt1"/>
              </a:buClr>
              <a:buSzPts val="1500"/>
              <a:buNone/>
              <a:defRPr b="1">
                <a:solidFill>
                  <a:schemeClr val="lt1"/>
                </a:solidFill>
                <a:highlight>
                  <a:schemeClr val="dk1"/>
                </a:highlight>
              </a:defRPr>
            </a:lvl5pPr>
            <a:lvl6pPr lvl="5" algn="l">
              <a:lnSpc>
                <a:spcPct val="90000"/>
              </a:lnSpc>
              <a:spcBef>
                <a:spcPts val="800"/>
              </a:spcBef>
              <a:spcAft>
                <a:spcPts val="0"/>
              </a:spcAft>
              <a:buClr>
                <a:schemeClr val="lt1"/>
              </a:buClr>
              <a:buSzPts val="1500"/>
              <a:buNone/>
              <a:defRPr b="1">
                <a:solidFill>
                  <a:schemeClr val="lt1"/>
                </a:solidFill>
                <a:highlight>
                  <a:schemeClr val="dk1"/>
                </a:highlight>
              </a:defRPr>
            </a:lvl6pPr>
            <a:lvl7pPr lvl="6" algn="l">
              <a:lnSpc>
                <a:spcPct val="90000"/>
              </a:lnSpc>
              <a:spcBef>
                <a:spcPts val="800"/>
              </a:spcBef>
              <a:spcAft>
                <a:spcPts val="0"/>
              </a:spcAft>
              <a:buClr>
                <a:schemeClr val="lt1"/>
              </a:buClr>
              <a:buSzPts val="1500"/>
              <a:buNone/>
              <a:defRPr b="1">
                <a:solidFill>
                  <a:schemeClr val="lt1"/>
                </a:solidFill>
                <a:highlight>
                  <a:schemeClr val="dk1"/>
                </a:highlight>
              </a:defRPr>
            </a:lvl7pPr>
            <a:lvl8pPr lvl="7" algn="l">
              <a:lnSpc>
                <a:spcPct val="90000"/>
              </a:lnSpc>
              <a:spcBef>
                <a:spcPts val="800"/>
              </a:spcBef>
              <a:spcAft>
                <a:spcPts val="0"/>
              </a:spcAft>
              <a:buClr>
                <a:schemeClr val="lt1"/>
              </a:buClr>
              <a:buSzPts val="1500"/>
              <a:buNone/>
              <a:defRPr b="1">
                <a:solidFill>
                  <a:schemeClr val="lt1"/>
                </a:solidFill>
                <a:highlight>
                  <a:schemeClr val="dk1"/>
                </a:highlight>
              </a:defRPr>
            </a:lvl8pPr>
            <a:lvl9pPr lvl="8" algn="l">
              <a:lnSpc>
                <a:spcPct val="90000"/>
              </a:lnSpc>
              <a:spcBef>
                <a:spcPts val="800"/>
              </a:spcBef>
              <a:spcAft>
                <a:spcPts val="800"/>
              </a:spcAft>
              <a:buClr>
                <a:schemeClr val="lt1"/>
              </a:buClr>
              <a:buSzPts val="1500"/>
              <a:buNone/>
              <a:defRPr b="1">
                <a:solidFill>
                  <a:schemeClr val="lt1"/>
                </a:solidFill>
                <a:highlight>
                  <a:schemeClr val="dk1"/>
                </a:high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07" Type="http://schemas.openxmlformats.org/officeDocument/2006/relationships/slideLayout" Target="../slideLayouts/slideLayout118.xml"/><Relationship Id="rId106" Type="http://schemas.openxmlformats.org/officeDocument/2006/relationships/slideLayout" Target="../slideLayouts/slideLayout117.xml"/><Relationship Id="rId105" Type="http://schemas.openxmlformats.org/officeDocument/2006/relationships/slideLayout" Target="../slideLayouts/slideLayout116.xml"/><Relationship Id="rId104" Type="http://schemas.openxmlformats.org/officeDocument/2006/relationships/slideLayout" Target="../slideLayouts/slideLayout115.xml"/><Relationship Id="rId109" Type="http://schemas.openxmlformats.org/officeDocument/2006/relationships/slideLayout" Target="../slideLayouts/slideLayout120.xml"/><Relationship Id="rId108" Type="http://schemas.openxmlformats.org/officeDocument/2006/relationships/slideLayout" Target="../slideLayouts/slideLayout119.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103" Type="http://schemas.openxmlformats.org/officeDocument/2006/relationships/slideLayout" Target="../slideLayouts/slideLayout114.xml"/><Relationship Id="rId102" Type="http://schemas.openxmlformats.org/officeDocument/2006/relationships/slideLayout" Target="../slideLayouts/slideLayout113.xml"/><Relationship Id="rId101" Type="http://schemas.openxmlformats.org/officeDocument/2006/relationships/slideLayout" Target="../slideLayouts/slideLayout112.xml"/><Relationship Id="rId100" Type="http://schemas.openxmlformats.org/officeDocument/2006/relationships/slideLayout" Target="../slideLayouts/slideLayout111.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95" Type="http://schemas.openxmlformats.org/officeDocument/2006/relationships/slideLayout" Target="../slideLayouts/slideLayout106.xml"/><Relationship Id="rId94" Type="http://schemas.openxmlformats.org/officeDocument/2006/relationships/slideLayout" Target="../slideLayouts/slideLayout105.xml"/><Relationship Id="rId97" Type="http://schemas.openxmlformats.org/officeDocument/2006/relationships/slideLayout" Target="../slideLayouts/slideLayout108.xml"/><Relationship Id="rId96" Type="http://schemas.openxmlformats.org/officeDocument/2006/relationships/slideLayout" Target="../slideLayouts/slideLayout107.xml"/><Relationship Id="rId11" Type="http://schemas.openxmlformats.org/officeDocument/2006/relationships/slideLayout" Target="../slideLayouts/slideLayout22.xml"/><Relationship Id="rId99" Type="http://schemas.openxmlformats.org/officeDocument/2006/relationships/slideLayout" Target="../slideLayouts/slideLayout110.xml"/><Relationship Id="rId10" Type="http://schemas.openxmlformats.org/officeDocument/2006/relationships/slideLayout" Target="../slideLayouts/slideLayout21.xml"/><Relationship Id="rId98" Type="http://schemas.openxmlformats.org/officeDocument/2006/relationships/slideLayout" Target="../slideLayouts/slideLayout109.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91" Type="http://schemas.openxmlformats.org/officeDocument/2006/relationships/slideLayout" Target="../slideLayouts/slideLayout102.xml"/><Relationship Id="rId90" Type="http://schemas.openxmlformats.org/officeDocument/2006/relationships/slideLayout" Target="../slideLayouts/slideLayout101.xml"/><Relationship Id="rId93" Type="http://schemas.openxmlformats.org/officeDocument/2006/relationships/slideLayout" Target="../slideLayouts/slideLayout104.xml"/><Relationship Id="rId92" Type="http://schemas.openxmlformats.org/officeDocument/2006/relationships/slideLayout" Target="../slideLayouts/slideLayout103.xml"/><Relationship Id="rId118" Type="http://schemas.openxmlformats.org/officeDocument/2006/relationships/slideLayout" Target="../slideLayouts/slideLayout129.xml"/><Relationship Id="rId117" Type="http://schemas.openxmlformats.org/officeDocument/2006/relationships/slideLayout" Target="../slideLayouts/slideLayout128.xml"/><Relationship Id="rId116" Type="http://schemas.openxmlformats.org/officeDocument/2006/relationships/slideLayout" Target="../slideLayouts/slideLayout127.xml"/><Relationship Id="rId115" Type="http://schemas.openxmlformats.org/officeDocument/2006/relationships/slideLayout" Target="../slideLayouts/slideLayout126.xml"/><Relationship Id="rId119" Type="http://schemas.openxmlformats.org/officeDocument/2006/relationships/theme" Target="../theme/theme1.xml"/><Relationship Id="rId15" Type="http://schemas.openxmlformats.org/officeDocument/2006/relationships/slideLayout" Target="../slideLayouts/slideLayout26.xml"/><Relationship Id="rId110" Type="http://schemas.openxmlformats.org/officeDocument/2006/relationships/slideLayout" Target="../slideLayouts/slideLayout121.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14" Type="http://schemas.openxmlformats.org/officeDocument/2006/relationships/slideLayout" Target="../slideLayouts/slideLayout125.xml"/><Relationship Id="rId18" Type="http://schemas.openxmlformats.org/officeDocument/2006/relationships/slideLayout" Target="../slideLayouts/slideLayout29.xml"/><Relationship Id="rId113" Type="http://schemas.openxmlformats.org/officeDocument/2006/relationships/slideLayout" Target="../slideLayouts/slideLayout124.xml"/><Relationship Id="rId112" Type="http://schemas.openxmlformats.org/officeDocument/2006/relationships/slideLayout" Target="../slideLayouts/slideLayout123.xml"/><Relationship Id="rId111" Type="http://schemas.openxmlformats.org/officeDocument/2006/relationships/slideLayout" Target="../slideLayouts/slideLayout122.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86" Type="http://schemas.openxmlformats.org/officeDocument/2006/relationships/slideLayout" Target="../slideLayouts/slideLayout97.xml"/><Relationship Id="rId85" Type="http://schemas.openxmlformats.org/officeDocument/2006/relationships/slideLayout" Target="../slideLayouts/slideLayout96.xml"/><Relationship Id="rId88" Type="http://schemas.openxmlformats.org/officeDocument/2006/relationships/slideLayout" Target="../slideLayouts/slideLayout99.xml"/><Relationship Id="rId87" Type="http://schemas.openxmlformats.org/officeDocument/2006/relationships/slideLayout" Target="../slideLayouts/slideLayout98.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75" Type="http://schemas.openxmlformats.org/officeDocument/2006/relationships/slideLayout" Target="../slideLayouts/slideLayout86.xml"/><Relationship Id="rId74" Type="http://schemas.openxmlformats.org/officeDocument/2006/relationships/slideLayout" Target="../slideLayouts/slideLayout85.xml"/><Relationship Id="rId77" Type="http://schemas.openxmlformats.org/officeDocument/2006/relationships/slideLayout" Target="../slideLayouts/slideLayout88.xml"/><Relationship Id="rId76" Type="http://schemas.openxmlformats.org/officeDocument/2006/relationships/slideLayout" Target="../slideLayouts/slideLayout87.xml"/><Relationship Id="rId79" Type="http://schemas.openxmlformats.org/officeDocument/2006/relationships/slideLayout" Target="../slideLayouts/slideLayout90.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66" Type="http://schemas.openxmlformats.org/officeDocument/2006/relationships/slideLayout" Target="../slideLayouts/slideLayout77.xml"/><Relationship Id="rId65" Type="http://schemas.openxmlformats.org/officeDocument/2006/relationships/slideLayout" Target="../slideLayouts/slideLayout76.xml"/><Relationship Id="rId68" Type="http://schemas.openxmlformats.org/officeDocument/2006/relationships/slideLayout" Target="../slideLayouts/slideLayout79.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69" Type="http://schemas.openxmlformats.org/officeDocument/2006/relationships/slideLayout" Target="../slideLayouts/slideLayout8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55" Type="http://schemas.openxmlformats.org/officeDocument/2006/relationships/slideLayout" Target="../slideLayouts/slideLayout66.xml"/><Relationship Id="rId54" Type="http://schemas.openxmlformats.org/officeDocument/2006/relationships/slideLayout" Target="../slideLayouts/slideLayout65.xml"/><Relationship Id="rId57" Type="http://schemas.openxmlformats.org/officeDocument/2006/relationships/slideLayout" Target="../slideLayouts/slideLayout68.xml"/><Relationship Id="rId56" Type="http://schemas.openxmlformats.org/officeDocument/2006/relationships/slideLayout" Target="../slideLayouts/slideLayout67.xml"/><Relationship Id="rId59" Type="http://schemas.openxmlformats.org/officeDocument/2006/relationships/slideLayout" Target="../slideLayouts/slideLayout70.xml"/><Relationship Id="rId5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15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rtl="0" algn="l">
              <a:lnSpc>
                <a:spcPct val="115000"/>
              </a:lnSpc>
              <a:spcBef>
                <a:spcPts val="6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rtl="0" algn="l">
              <a:lnSpc>
                <a:spcPct val="115000"/>
              </a:lnSpc>
              <a:spcBef>
                <a:spcPts val="600"/>
              </a:spcBef>
              <a:spcAft>
                <a:spcPts val="60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15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15000"/>
              </a:lnSpc>
              <a:spcBef>
                <a:spcPts val="600"/>
              </a:spcBef>
              <a:spcAft>
                <a:spcPts val="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13"/>
          <p:cNvSpPr txBox="1"/>
          <p:nvPr/>
        </p:nvSpPr>
        <p:spPr>
          <a:xfrm>
            <a:off x="7762875" y="5007026"/>
            <a:ext cx="1042800" cy="61507"/>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300"/>
              <a:buFont typeface="Arial"/>
              <a:buNone/>
            </a:pPr>
            <a:r>
              <a:rPr b="0" i="0" lang="en" sz="400" u="none" cap="none" strike="noStrike">
                <a:solidFill>
                  <a:schemeClr val="lt2"/>
                </a:solidFill>
                <a:latin typeface="Arial"/>
                <a:ea typeface="Arial"/>
                <a:cs typeface="Arial"/>
                <a:sym typeface="Arial"/>
              </a:rPr>
              <a:t>Copyright © 2023 Arizona Board of Regents</a:t>
            </a:r>
            <a:endParaRPr b="0" i="0" sz="400" u="none" cap="none" strike="noStrike">
              <a:solidFill>
                <a:schemeClr val="lt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 id="2147483776" r:id="rId1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FF00FF"/>
          </p15:clr>
        </p15:guide>
        <p15:guide id="2" pos="4109">
          <p15:clr>
            <a:srgbClr val="FF00FF"/>
          </p15:clr>
        </p15:guide>
        <p15:guide id="3" pos="2182">
          <p15:clr>
            <a:srgbClr val="FF00FF"/>
          </p15:clr>
        </p15:guide>
        <p15:guide id="4" pos="4160">
          <p15:clr>
            <a:srgbClr val="FF00FF"/>
          </p15:clr>
        </p15:guide>
        <p15:guide id="5" pos="151">
          <p15:clr>
            <a:srgbClr val="FF00FF"/>
          </p15:clr>
        </p15:guide>
        <p15:guide id="6" pos="350">
          <p15:clr>
            <a:srgbClr val="FF00FF"/>
          </p15:clr>
        </p15:guide>
        <p15:guide id="7" pos="397">
          <p15:clr>
            <a:srgbClr val="FF00FF"/>
          </p15:clr>
        </p15:guide>
        <p15:guide id="8" pos="549">
          <p15:clr>
            <a:srgbClr val="FF00FF"/>
          </p15:clr>
        </p15:guide>
        <p15:guide id="9" pos="596">
          <p15:clr>
            <a:srgbClr val="FF00FF"/>
          </p15:clr>
        </p15:guide>
        <p15:guide id="10" pos="743">
          <p15:clr>
            <a:srgbClr val="FF00FF"/>
          </p15:clr>
        </p15:guide>
        <p15:guide id="11" pos="795">
          <p15:clr>
            <a:srgbClr val="FF00FF"/>
          </p15:clr>
        </p15:guide>
        <p15:guide id="12" pos="950">
          <p15:clr>
            <a:srgbClr val="FF00FF"/>
          </p15:clr>
        </p15:guide>
        <p15:guide id="13" pos="989">
          <p15:clr>
            <a:srgbClr val="FF00FF"/>
          </p15:clr>
        </p15:guide>
        <p15:guide id="14" pos="1141">
          <p15:clr>
            <a:srgbClr val="FF00FF"/>
          </p15:clr>
        </p15:guide>
        <p15:guide id="15" pos="1188">
          <p15:clr>
            <a:srgbClr val="FF00FF"/>
          </p15:clr>
        </p15:guide>
        <p15:guide id="16" pos="1339">
          <p15:clr>
            <a:srgbClr val="FF00FF"/>
          </p15:clr>
        </p15:guide>
        <p15:guide id="17" pos="1387">
          <p15:clr>
            <a:srgbClr val="FF00FF"/>
          </p15:clr>
        </p15:guide>
        <p15:guide id="18" pos="1538">
          <p15:clr>
            <a:srgbClr val="FF00FF"/>
          </p15:clr>
        </p15:guide>
        <p15:guide id="19" pos="1585">
          <p15:clr>
            <a:srgbClr val="FF00FF"/>
          </p15:clr>
        </p15:guide>
        <p15:guide id="20" pos="1737">
          <p15:clr>
            <a:srgbClr val="FF00FF"/>
          </p15:clr>
        </p15:guide>
        <p15:guide id="21" pos="1784">
          <p15:clr>
            <a:srgbClr val="FF00FF"/>
          </p15:clr>
        </p15:guide>
        <p15:guide id="22" pos="1931">
          <p15:clr>
            <a:srgbClr val="FF00FF"/>
          </p15:clr>
        </p15:guide>
        <p15:guide id="23" pos="1983">
          <p15:clr>
            <a:srgbClr val="FF00FF"/>
          </p15:clr>
        </p15:guide>
        <p15:guide id="24" pos="2138">
          <p15:clr>
            <a:srgbClr val="FF00FF"/>
          </p15:clr>
        </p15:guide>
        <p15:guide id="25" pos="2333">
          <p15:clr>
            <a:srgbClr val="FF00FF"/>
          </p15:clr>
        </p15:guide>
        <p15:guide id="26" pos="2381">
          <p15:clr>
            <a:srgbClr val="FF00FF"/>
          </p15:clr>
        </p15:guide>
        <p15:guide id="27" pos="2531">
          <p15:clr>
            <a:srgbClr val="FF00FF"/>
          </p15:clr>
        </p15:guide>
        <p15:guide id="28" pos="2579">
          <p15:clr>
            <a:srgbClr val="FF00FF"/>
          </p15:clr>
        </p15:guide>
        <p15:guide id="29" pos="2730">
          <p15:clr>
            <a:srgbClr val="FF00FF"/>
          </p15:clr>
        </p15:guide>
        <p15:guide id="30" pos="2773">
          <p15:clr>
            <a:srgbClr val="FF00FF"/>
          </p15:clr>
        </p15:guide>
        <p15:guide id="31" pos="2929">
          <p15:clr>
            <a:srgbClr val="FF00FF"/>
          </p15:clr>
        </p15:guide>
        <p15:guide id="32" pos="2972">
          <p15:clr>
            <a:srgbClr val="FF00FF"/>
          </p15:clr>
        </p15:guide>
        <p15:guide id="33" pos="3123">
          <p15:clr>
            <a:srgbClr val="FF00FF"/>
          </p15:clr>
        </p15:guide>
        <p15:guide id="34" pos="3171">
          <p15:clr>
            <a:srgbClr val="FF00FF"/>
          </p15:clr>
        </p15:guide>
        <p15:guide id="35" pos="3322">
          <p15:clr>
            <a:srgbClr val="FF00FF"/>
          </p15:clr>
        </p15:guide>
        <p15:guide id="36" pos="3370">
          <p15:clr>
            <a:srgbClr val="FF00FF"/>
          </p15:clr>
        </p15:guide>
        <p15:guide id="37" pos="3521">
          <p15:clr>
            <a:srgbClr val="FF00FF"/>
          </p15:clr>
        </p15:guide>
        <p15:guide id="38" pos="3564">
          <p15:clr>
            <a:srgbClr val="FF00FF"/>
          </p15:clr>
        </p15:guide>
        <p15:guide id="39" pos="3715">
          <p15:clr>
            <a:srgbClr val="FF00FF"/>
          </p15:clr>
        </p15:guide>
        <p15:guide id="40" pos="3763">
          <p15:clr>
            <a:srgbClr val="FF00FF"/>
          </p15:clr>
        </p15:guide>
        <p15:guide id="41" pos="3914">
          <p15:clr>
            <a:srgbClr val="FF00FF"/>
          </p15:clr>
        </p15:guide>
        <p15:guide id="42" pos="3966">
          <p15:clr>
            <a:srgbClr val="FF00FF"/>
          </p15:clr>
        </p15:guide>
        <p15:guide id="43" orient="horz" pos="419">
          <p15:clr>
            <a:srgbClr val="FF00FF"/>
          </p15:clr>
        </p15:guide>
        <p15:guide id="44" orient="horz" pos="2281">
          <p15:clr>
            <a:srgbClr val="FF00FF"/>
          </p15:clr>
        </p15:guide>
        <p15:guide id="45" orient="horz" pos="151">
          <p15:clr>
            <a:srgbClr val="FF00FF"/>
          </p15:clr>
        </p15:guide>
        <p15:guide id="46" orient="horz" pos="1214">
          <p15:clr>
            <a:srgbClr val="00FFFF"/>
          </p15:clr>
        </p15:guide>
        <p15:guide id="47" pos="2160">
          <p15:clr>
            <a:srgbClr val="00FFFF"/>
          </p15:clr>
        </p15:guide>
        <p15:guide id="48" orient="horz" pos="469">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drive.google.com/file/d/1h90fjumWZxx-V5CbZO45poM_H3UqOMee/view" TargetMode="External"/><Relationship Id="rId4" Type="http://schemas.openxmlformats.org/officeDocument/2006/relationships/image" Target="../media/image13.jpg"/><Relationship Id="rId5" Type="http://schemas.openxmlformats.org/officeDocument/2006/relationships/hyperlink" Target="http://drive.google.com/file/d/1s0nUMAJhpkYUAPUyaA7l8WXOyLeFjS0j/view" TargetMode="External"/><Relationship Id="rId6" Type="http://schemas.openxmlformats.org/officeDocument/2006/relationships/image" Target="../media/image16.jpg"/><Relationship Id="rId7" Type="http://schemas.openxmlformats.org/officeDocument/2006/relationships/hyperlink" Target="https://drive.google.com/file/d/1h90fjumWZxx-V5CbZO45poM_H3UqOMee/view?usp=sharing" TargetMode="External"/><Relationship Id="rId8" Type="http://schemas.openxmlformats.org/officeDocument/2006/relationships/hyperlink" Target="https://drive.google.com/file/d/1s0nUMAJhpkYUAPUyaA7l8WXOyLeFjS0j/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132"/>
          <p:cNvSpPr txBox="1"/>
          <p:nvPr>
            <p:ph type="ctrTitle"/>
          </p:nvPr>
        </p:nvSpPr>
        <p:spPr>
          <a:xfrm>
            <a:off x="484525" y="1282150"/>
            <a:ext cx="8347800" cy="20952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SzPts val="4000"/>
              <a:buNone/>
            </a:pPr>
            <a:r>
              <a:rPr lang="en" sz="3300"/>
              <a:t>Si</a:t>
            </a:r>
            <a:r>
              <a:rPr lang="en" sz="3300">
                <a:latin typeface="Arial"/>
                <a:ea typeface="Arial"/>
                <a:cs typeface="Arial"/>
                <a:sym typeface="Arial"/>
              </a:rPr>
              <a:t>gn Language Detection </a:t>
            </a:r>
            <a:r>
              <a:rPr lang="en" sz="3300"/>
              <a:t>U</a:t>
            </a:r>
            <a:r>
              <a:rPr lang="en" sz="3300">
                <a:latin typeface="Arial"/>
                <a:ea typeface="Arial"/>
                <a:cs typeface="Arial"/>
                <a:sym typeface="Arial"/>
              </a:rPr>
              <a:t>sing Computer </a:t>
            </a:r>
            <a:r>
              <a:rPr lang="en" sz="3300"/>
              <a:t>V</a:t>
            </a:r>
            <a:r>
              <a:rPr lang="en" sz="3300">
                <a:latin typeface="Arial"/>
                <a:ea typeface="Arial"/>
                <a:cs typeface="Arial"/>
                <a:sym typeface="Arial"/>
              </a:rPr>
              <a:t>ision</a:t>
            </a:r>
            <a:br>
              <a:rPr lang="en" sz="3300">
                <a:latin typeface="Arial"/>
                <a:ea typeface="Arial"/>
                <a:cs typeface="Arial"/>
                <a:sym typeface="Arial"/>
              </a:rPr>
            </a:br>
            <a:br>
              <a:rPr lang="en" sz="600"/>
            </a:br>
            <a:br>
              <a:rPr lang="en" sz="600"/>
            </a:br>
            <a:endParaRPr/>
          </a:p>
        </p:txBody>
      </p:sp>
      <p:sp>
        <p:nvSpPr>
          <p:cNvPr id="4679" name="Google Shape;4679;p132"/>
          <p:cNvSpPr txBox="1"/>
          <p:nvPr>
            <p:ph idx="1" type="subTitle"/>
          </p:nvPr>
        </p:nvSpPr>
        <p:spPr>
          <a:xfrm>
            <a:off x="484525" y="2672770"/>
            <a:ext cx="8347800" cy="1293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800"/>
              <a:buNone/>
            </a:pPr>
            <a:r>
              <a:t/>
            </a:r>
            <a:endParaRPr sz="1400">
              <a:solidFill>
                <a:schemeClr val="dk1"/>
              </a:solidFill>
              <a:highlight>
                <a:schemeClr val="lt1"/>
              </a:highlight>
            </a:endParaRPr>
          </a:p>
          <a:p>
            <a:pPr indent="0" lvl="0" marL="0" rtl="0" algn="ctr">
              <a:lnSpc>
                <a:spcPct val="100000"/>
              </a:lnSpc>
              <a:spcBef>
                <a:spcPts val="0"/>
              </a:spcBef>
              <a:spcAft>
                <a:spcPts val="0"/>
              </a:spcAft>
              <a:buSzPts val="1800"/>
              <a:buNone/>
            </a:pPr>
            <a:r>
              <a:rPr lang="en" sz="1400">
                <a:solidFill>
                  <a:schemeClr val="dk1"/>
                </a:solidFill>
                <a:highlight>
                  <a:schemeClr val="lt1"/>
                </a:highlight>
                <a:latin typeface="Arial"/>
                <a:ea typeface="Arial"/>
                <a:cs typeface="Arial"/>
                <a:sym typeface="Arial"/>
              </a:rPr>
              <a:t>Team members:</a:t>
            </a:r>
            <a:endParaRPr sz="1400">
              <a:solidFill>
                <a:schemeClr val="dk1"/>
              </a:solidFill>
              <a:highlight>
                <a:schemeClr val="lt1"/>
              </a:highlight>
              <a:latin typeface="Arial"/>
              <a:ea typeface="Arial"/>
              <a:cs typeface="Arial"/>
              <a:sym typeface="Arial"/>
            </a:endParaRPr>
          </a:p>
          <a:p>
            <a:pPr indent="0" lvl="0" marL="0" rtl="0" algn="l">
              <a:lnSpc>
                <a:spcPct val="100000"/>
              </a:lnSpc>
              <a:spcBef>
                <a:spcPts val="0"/>
              </a:spcBef>
              <a:spcAft>
                <a:spcPts val="0"/>
              </a:spcAft>
              <a:buSzPts val="1800"/>
              <a:buNone/>
            </a:pPr>
            <a:r>
              <a:rPr lang="en" sz="1400">
                <a:solidFill>
                  <a:schemeClr val="dk1"/>
                </a:solidFill>
                <a:highlight>
                  <a:schemeClr val="lt1"/>
                </a:highlight>
                <a:latin typeface="Arial"/>
                <a:ea typeface="Arial"/>
                <a:cs typeface="Arial"/>
                <a:sym typeface="Arial"/>
              </a:rPr>
              <a:t> </a:t>
            </a:r>
            <a:r>
              <a:rPr lang="en" sz="1100">
                <a:solidFill>
                  <a:schemeClr val="dk1"/>
                </a:solidFill>
                <a:highlight>
                  <a:schemeClr val="lt1"/>
                </a:highlight>
                <a:latin typeface="Arial"/>
                <a:ea typeface="Arial"/>
                <a:cs typeface="Arial"/>
                <a:sym typeface="Arial"/>
              </a:rPr>
              <a:t>Pavan Kalyan</a:t>
            </a:r>
            <a:r>
              <a:rPr lang="en" sz="1100">
                <a:solidFill>
                  <a:schemeClr val="dk1"/>
                </a:solidFill>
                <a:highlight>
                  <a:schemeClr val="lt1"/>
                </a:highlight>
              </a:rPr>
              <a:t> </a:t>
            </a:r>
            <a:r>
              <a:rPr lang="en" sz="1100">
                <a:solidFill>
                  <a:schemeClr val="dk1"/>
                </a:solidFill>
                <a:highlight>
                  <a:schemeClr val="lt1"/>
                </a:highlight>
                <a:latin typeface="Arial"/>
                <a:ea typeface="Arial"/>
                <a:cs typeface="Arial"/>
                <a:sym typeface="Arial"/>
              </a:rPr>
              <a:t>(122</a:t>
            </a:r>
            <a:r>
              <a:rPr lang="en" sz="1100">
                <a:solidFill>
                  <a:schemeClr val="dk1"/>
                </a:solidFill>
                <a:highlight>
                  <a:schemeClr val="lt1"/>
                </a:highlight>
              </a:rPr>
              <a:t>8186754), </a:t>
            </a:r>
            <a:r>
              <a:rPr lang="en" sz="1100">
                <a:solidFill>
                  <a:schemeClr val="dk1"/>
                </a:solidFill>
                <a:highlight>
                  <a:schemeClr val="lt1"/>
                </a:highlight>
                <a:latin typeface="Arial"/>
                <a:ea typeface="Arial"/>
                <a:cs typeface="Arial"/>
                <a:sym typeface="Arial"/>
              </a:rPr>
              <a:t>Aasish Tammana</a:t>
            </a:r>
            <a:r>
              <a:rPr lang="en" sz="1100">
                <a:solidFill>
                  <a:schemeClr val="dk1"/>
                </a:solidFill>
                <a:highlight>
                  <a:schemeClr val="lt1"/>
                </a:highlight>
              </a:rPr>
              <a:t> </a:t>
            </a:r>
            <a:r>
              <a:rPr lang="en" sz="1100">
                <a:solidFill>
                  <a:schemeClr val="dk1"/>
                </a:solidFill>
                <a:highlight>
                  <a:schemeClr val="lt1"/>
                </a:highlight>
                <a:latin typeface="Arial"/>
                <a:ea typeface="Arial"/>
                <a:cs typeface="Arial"/>
                <a:sym typeface="Arial"/>
              </a:rPr>
              <a:t>(1225545568)</a:t>
            </a:r>
            <a:r>
              <a:rPr lang="en" sz="1100">
                <a:solidFill>
                  <a:schemeClr val="dk1"/>
                </a:solidFill>
                <a:highlight>
                  <a:schemeClr val="lt1"/>
                </a:highlight>
              </a:rPr>
              <a:t>,</a:t>
            </a:r>
            <a:r>
              <a:rPr lang="en" sz="1100">
                <a:solidFill>
                  <a:schemeClr val="dk1"/>
                </a:solidFill>
                <a:highlight>
                  <a:schemeClr val="lt1"/>
                </a:highlight>
                <a:latin typeface="Arial"/>
                <a:ea typeface="Arial"/>
                <a:cs typeface="Arial"/>
                <a:sym typeface="Arial"/>
              </a:rPr>
              <a:t> Saurabh Rasal</a:t>
            </a:r>
            <a:r>
              <a:rPr lang="en" sz="1100">
                <a:solidFill>
                  <a:schemeClr val="dk1"/>
                </a:solidFill>
                <a:highlight>
                  <a:schemeClr val="lt1"/>
                </a:highlight>
              </a:rPr>
              <a:t> (</a:t>
            </a:r>
            <a:r>
              <a:rPr lang="en" sz="1100">
                <a:solidFill>
                  <a:srgbClr val="222222"/>
                </a:solidFill>
                <a:highlight>
                  <a:srgbClr val="FFFFFF"/>
                </a:highlight>
              </a:rPr>
              <a:t>1226031068)</a:t>
            </a:r>
            <a:r>
              <a:rPr lang="en" sz="1100">
                <a:solidFill>
                  <a:schemeClr val="dk1"/>
                </a:solidFill>
                <a:highlight>
                  <a:schemeClr val="lt1"/>
                </a:highlight>
              </a:rPr>
              <a:t>, </a:t>
            </a:r>
            <a:r>
              <a:rPr lang="en" sz="1100">
                <a:solidFill>
                  <a:schemeClr val="dk1"/>
                </a:solidFill>
                <a:highlight>
                  <a:schemeClr val="lt1"/>
                </a:highlight>
                <a:latin typeface="Arial"/>
                <a:ea typeface="Arial"/>
                <a:cs typeface="Arial"/>
                <a:sym typeface="Arial"/>
              </a:rPr>
              <a:t>Hsiao-Ping Ni (</a:t>
            </a:r>
            <a:r>
              <a:rPr lang="en" sz="1100">
                <a:solidFill>
                  <a:srgbClr val="222222"/>
                </a:solidFill>
                <a:highlight>
                  <a:srgbClr val="FFFFFF"/>
                </a:highlight>
              </a:rPr>
              <a:t>1220537786)</a:t>
            </a:r>
            <a:endParaRPr sz="1400">
              <a:solidFill>
                <a:schemeClr val="dk1"/>
              </a:solidFill>
              <a:highlight>
                <a:schemeClr val="lt1"/>
              </a:highlight>
            </a:endParaRPr>
          </a:p>
          <a:p>
            <a:pPr indent="0" lvl="0" marL="0" rtl="0" algn="ctr">
              <a:lnSpc>
                <a:spcPct val="100000"/>
              </a:lnSpc>
              <a:spcBef>
                <a:spcPts val="0"/>
              </a:spcBef>
              <a:spcAft>
                <a:spcPts val="0"/>
              </a:spcAft>
              <a:buSzPts val="1800"/>
              <a:buNone/>
            </a:pPr>
            <a:r>
              <a:t/>
            </a:r>
            <a:endParaRPr sz="1400">
              <a:solidFill>
                <a:schemeClr val="dk1"/>
              </a:solidFill>
              <a:highlight>
                <a:schemeClr val="lt1"/>
              </a:highlight>
            </a:endParaRPr>
          </a:p>
          <a:p>
            <a:pPr indent="0" lvl="0" marL="0" rtl="0" algn="ctr">
              <a:lnSpc>
                <a:spcPct val="100000"/>
              </a:lnSpc>
              <a:spcBef>
                <a:spcPts val="0"/>
              </a:spcBef>
              <a:spcAft>
                <a:spcPts val="0"/>
              </a:spcAft>
              <a:buSzPts val="1800"/>
              <a:buNone/>
            </a:pPr>
            <a:r>
              <a:rPr lang="en" sz="1400">
                <a:solidFill>
                  <a:schemeClr val="dk1"/>
                </a:solidFill>
                <a:highlight>
                  <a:schemeClr val="lt1"/>
                </a:highlight>
              </a:rPr>
              <a:t>Course: EGR 598 Machine Learning and Artificial Intelligence</a:t>
            </a:r>
            <a:endParaRPr sz="1400">
              <a:solidFill>
                <a:schemeClr val="dk1"/>
              </a:solidFill>
              <a:highlight>
                <a:schemeClr val="lt1"/>
              </a:highlight>
            </a:endParaRPr>
          </a:p>
          <a:p>
            <a:pPr indent="0" lvl="0" marL="0" rtl="0" algn="ctr">
              <a:lnSpc>
                <a:spcPct val="100000"/>
              </a:lnSpc>
              <a:spcBef>
                <a:spcPts val="0"/>
              </a:spcBef>
              <a:spcAft>
                <a:spcPts val="0"/>
              </a:spcAft>
              <a:buSzPts val="1800"/>
              <a:buNone/>
            </a:pPr>
            <a:r>
              <a:rPr lang="en" sz="1400">
                <a:solidFill>
                  <a:schemeClr val="dk1"/>
                </a:solidFill>
                <a:highlight>
                  <a:schemeClr val="lt1"/>
                </a:highlight>
              </a:rPr>
              <a:t>Instructor: Shenghan Guo</a:t>
            </a:r>
            <a:endParaRPr sz="1400">
              <a:solidFill>
                <a:schemeClr val="dk1"/>
              </a:solidFill>
              <a:highlight>
                <a:schemeClr val="lt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sp>
        <p:nvSpPr>
          <p:cNvPr id="4732" name="Google Shape;4732;p141"/>
          <p:cNvSpPr txBox="1"/>
          <p:nvPr>
            <p:ph type="title"/>
          </p:nvPr>
        </p:nvSpPr>
        <p:spPr>
          <a:xfrm>
            <a:off x="443700" y="447325"/>
            <a:ext cx="8411400" cy="43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Font typeface="Arial"/>
              <a:buNone/>
            </a:pPr>
            <a:r>
              <a:rPr lang="en" sz="1800"/>
              <a:t>Media-pipe</a:t>
            </a:r>
            <a:r>
              <a:rPr lang="en" sz="1800"/>
              <a:t>: </a:t>
            </a:r>
            <a:endParaRPr/>
          </a:p>
        </p:txBody>
      </p:sp>
      <p:sp>
        <p:nvSpPr>
          <p:cNvPr id="4733" name="Google Shape;4733;p141"/>
          <p:cNvSpPr txBox="1"/>
          <p:nvPr>
            <p:ph idx="1" type="body"/>
          </p:nvPr>
        </p:nvSpPr>
        <p:spPr>
          <a:xfrm>
            <a:off x="420900" y="899625"/>
            <a:ext cx="5875200" cy="3928200"/>
          </a:xfrm>
          <a:prstGeom prst="rect">
            <a:avLst/>
          </a:prstGeom>
          <a:noFill/>
          <a:ln>
            <a:noFill/>
          </a:ln>
        </p:spPr>
        <p:txBody>
          <a:bodyPr anchorCtr="0" anchor="t" bIns="0" lIns="0" spcFirstLastPara="1" rIns="0" wrap="square" tIns="0">
            <a:noAutofit/>
          </a:bodyPr>
          <a:lstStyle/>
          <a:p>
            <a:pPr indent="-361950" lvl="0" marL="457200" rtl="0" algn="l">
              <a:lnSpc>
                <a:spcPct val="115000"/>
              </a:lnSpc>
              <a:spcBef>
                <a:spcPts val="0"/>
              </a:spcBef>
              <a:spcAft>
                <a:spcPts val="0"/>
              </a:spcAft>
              <a:buSzPts val="1500"/>
              <a:buChar char="●"/>
            </a:pPr>
            <a:r>
              <a:rPr b="0" i="0" lang="en">
                <a:solidFill>
                  <a:srgbClr val="374151"/>
                </a:solidFill>
                <a:latin typeface="Arial"/>
                <a:ea typeface="Arial"/>
                <a:cs typeface="Arial"/>
                <a:sym typeface="Arial"/>
              </a:rPr>
              <a:t>is a framework developed by Google that simplifies the creation of machine learning pipelines for various types of perceptual tasks, primarily focused on audio and visual</a:t>
            </a:r>
            <a:r>
              <a:rPr b="0" i="0" lang="en">
                <a:solidFill>
                  <a:srgbClr val="374151"/>
                </a:solidFill>
                <a:latin typeface="Arial"/>
                <a:ea typeface="Arial"/>
                <a:cs typeface="Arial"/>
                <a:sym typeface="Arial"/>
              </a:rPr>
              <a:t> data.</a:t>
            </a:r>
            <a:endParaRPr>
              <a:solidFill>
                <a:srgbClr val="374151"/>
              </a:solidFill>
            </a:endParaRPr>
          </a:p>
          <a:p>
            <a:pPr indent="-361950" lvl="0" marL="457200" rtl="0" algn="l">
              <a:lnSpc>
                <a:spcPct val="115000"/>
              </a:lnSpc>
              <a:spcBef>
                <a:spcPts val="0"/>
              </a:spcBef>
              <a:spcAft>
                <a:spcPts val="0"/>
              </a:spcAft>
              <a:buSzPts val="1500"/>
              <a:buChar char="●"/>
            </a:pPr>
            <a:r>
              <a:rPr b="0" i="0" lang="en">
                <a:solidFill>
                  <a:srgbClr val="374151"/>
                </a:solidFill>
                <a:latin typeface="Arial"/>
                <a:ea typeface="Arial"/>
                <a:cs typeface="Arial"/>
                <a:sym typeface="Arial"/>
              </a:rPr>
              <a:t>provides pre-built components and tools that facilitate the development of applications involving tasks like object detection, facial recognition, hand tracking, and gesture recognition.</a:t>
            </a:r>
            <a:endParaRPr/>
          </a:p>
          <a:p>
            <a:pPr indent="-361950" lvl="0" marL="457200" rtl="0" algn="l">
              <a:lnSpc>
                <a:spcPct val="115000"/>
              </a:lnSpc>
              <a:spcBef>
                <a:spcPts val="0"/>
              </a:spcBef>
              <a:spcAft>
                <a:spcPts val="0"/>
              </a:spcAft>
              <a:buSzPts val="1500"/>
              <a:buChar char="●"/>
            </a:pPr>
            <a:r>
              <a:rPr b="0" i="0" lang="en">
                <a:solidFill>
                  <a:srgbClr val="374151"/>
                </a:solidFill>
                <a:latin typeface="Arial"/>
                <a:ea typeface="Arial"/>
                <a:cs typeface="Arial"/>
                <a:sym typeface="Arial"/>
              </a:rPr>
              <a:t>uses machine learning models to perform these tasks efficiently. </a:t>
            </a:r>
            <a:endParaRPr>
              <a:solidFill>
                <a:srgbClr val="374151"/>
              </a:solidFill>
            </a:endParaRPr>
          </a:p>
          <a:p>
            <a:pPr indent="-361950" lvl="0" marL="457200" rtl="0" algn="l">
              <a:lnSpc>
                <a:spcPct val="115000"/>
              </a:lnSpc>
              <a:spcBef>
                <a:spcPts val="0"/>
              </a:spcBef>
              <a:spcAft>
                <a:spcPts val="0"/>
              </a:spcAft>
              <a:buSzPts val="1500"/>
              <a:buChar char="●"/>
            </a:pPr>
            <a:r>
              <a:rPr b="0" i="0" lang="en">
                <a:solidFill>
                  <a:srgbClr val="374151"/>
                </a:solidFill>
                <a:latin typeface="Arial"/>
                <a:ea typeface="Arial"/>
                <a:cs typeface="Arial"/>
                <a:sym typeface="Arial"/>
              </a:rPr>
              <a:t>includes a set of modular building blocks for developers to construct pipelines suited to their specific needs. </a:t>
            </a:r>
            <a:endParaRPr b="0" i="0">
              <a:solidFill>
                <a:srgbClr val="374151"/>
              </a:solidFill>
              <a:latin typeface="Arial"/>
              <a:ea typeface="Arial"/>
              <a:cs typeface="Arial"/>
              <a:sym typeface="Arial"/>
            </a:endParaRPr>
          </a:p>
          <a:p>
            <a:pPr indent="-361950" lvl="1" marL="914400" rtl="0" algn="l">
              <a:lnSpc>
                <a:spcPct val="115000"/>
              </a:lnSpc>
              <a:spcBef>
                <a:spcPts val="0"/>
              </a:spcBef>
              <a:spcAft>
                <a:spcPts val="0"/>
              </a:spcAft>
              <a:buSzPts val="1500"/>
              <a:buChar char="○"/>
            </a:pPr>
            <a:r>
              <a:rPr b="0" i="0" lang="en">
                <a:solidFill>
                  <a:srgbClr val="374151"/>
                </a:solidFill>
                <a:latin typeface="Arial"/>
                <a:ea typeface="Arial"/>
                <a:cs typeface="Arial"/>
                <a:sym typeface="Arial"/>
              </a:rPr>
              <a:t>These blocks can process and analyze video frames, extract relevant information, and provide meaningful outputs, making it easier to develop applications involving real-time perception and understanding of visual data.</a:t>
            </a:r>
            <a:endParaRPr/>
          </a:p>
          <a:p>
            <a:pPr indent="0" lvl="0" marL="101600" rtl="0" algn="l">
              <a:lnSpc>
                <a:spcPct val="115000"/>
              </a:lnSpc>
              <a:spcBef>
                <a:spcPts val="0"/>
              </a:spcBef>
              <a:spcAft>
                <a:spcPts val="0"/>
              </a:spcAft>
              <a:buSzPts val="1500"/>
              <a:buNone/>
            </a:pPr>
            <a:r>
              <a:t/>
            </a:r>
            <a:endParaRPr/>
          </a:p>
        </p:txBody>
      </p:sp>
      <p:pic>
        <p:nvPicPr>
          <p:cNvPr descr="A person wearing a pink skirt and white shirt&#10;&#10;Description automatically generated" id="4734" name="Google Shape;4734;p141"/>
          <p:cNvPicPr preferRelativeResize="0"/>
          <p:nvPr/>
        </p:nvPicPr>
        <p:blipFill rotWithShape="1">
          <a:blip r:embed="rId3">
            <a:alphaModFix/>
          </a:blip>
          <a:srcRect b="0" l="0" r="0" t="0"/>
          <a:stretch/>
        </p:blipFill>
        <p:spPr>
          <a:xfrm>
            <a:off x="6522259" y="1183472"/>
            <a:ext cx="2286000" cy="3050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sp>
        <p:nvSpPr>
          <p:cNvPr id="4739" name="Google Shape;4739;p142"/>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Machine Learning Algorithms:</a:t>
            </a:r>
            <a:endParaRPr/>
          </a:p>
        </p:txBody>
      </p:sp>
      <p:sp>
        <p:nvSpPr>
          <p:cNvPr id="4740" name="Google Shape;4740;p142"/>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p>
            <a:pPr indent="-361950" lvl="0" marL="457200" rtl="0" algn="l">
              <a:lnSpc>
                <a:spcPct val="115000"/>
              </a:lnSpc>
              <a:spcBef>
                <a:spcPts val="0"/>
              </a:spcBef>
              <a:spcAft>
                <a:spcPts val="0"/>
              </a:spcAft>
              <a:buSzPts val="1500"/>
              <a:buChar char="●"/>
            </a:pPr>
            <a:r>
              <a:rPr lang="en"/>
              <a:t>LSTM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LSTM networks are a type of Recurrent Neural Network (RNN) specialized in processing sequences of data. They are designed to recognize patterns in sequences of data, such as time series, speech, or, in our case, sign language gestures.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traditional RNNs, LSTMs can learn and remember over long sequences of data and are less prone to the vanishing gradient problem. This makes them particularly effective for tasks where context over time is crucial.</a:t>
            </a:r>
            <a:endParaRPr/>
          </a:p>
          <a:p>
            <a:pPr indent="0" lvl="0" marL="457200" rtl="0" algn="l">
              <a:lnSpc>
                <a:spcPct val="115000"/>
              </a:lnSpc>
              <a:spcBef>
                <a:spcPts val="0"/>
              </a:spcBef>
              <a:spcAft>
                <a:spcPts val="0"/>
              </a:spcAft>
              <a:buNone/>
            </a:pPr>
            <a:r>
              <a:t/>
            </a:r>
            <a:endParaRPr/>
          </a:p>
          <a:p>
            <a:pPr indent="-266700" lvl="0" marL="457200" rtl="0" algn="l">
              <a:lnSpc>
                <a:spcPct val="115000"/>
              </a:lnSpc>
              <a:spcBef>
                <a:spcPts val="0"/>
              </a:spcBef>
              <a:spcAft>
                <a:spcPts val="0"/>
              </a:spcAft>
              <a:buSzPts val="15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4" name="Shape 4744"/>
        <p:cNvGrpSpPr/>
        <p:nvPr/>
      </p:nvGrpSpPr>
      <p:grpSpPr>
        <a:xfrm>
          <a:off x="0" y="0"/>
          <a:ext cx="0" cy="0"/>
          <a:chOff x="0" y="0"/>
          <a:chExt cx="0" cy="0"/>
        </a:xfrm>
      </p:grpSpPr>
      <p:sp>
        <p:nvSpPr>
          <p:cNvPr id="4745" name="Google Shape;4745;p143"/>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Machine Learning Algorithms:</a:t>
            </a:r>
            <a:endParaRPr/>
          </a:p>
        </p:txBody>
      </p:sp>
      <p:sp>
        <p:nvSpPr>
          <p:cNvPr id="4746" name="Google Shape;4746;p143"/>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p>
            <a:pPr indent="-361950" lvl="0" marL="457200" rtl="0" algn="l">
              <a:lnSpc>
                <a:spcPct val="115000"/>
              </a:lnSpc>
              <a:spcBef>
                <a:spcPts val="0"/>
              </a:spcBef>
              <a:spcAft>
                <a:spcPts val="0"/>
              </a:spcAft>
              <a:buSzPts val="1500"/>
              <a:buChar char="●"/>
            </a:pPr>
            <a:r>
              <a:rPr lang="en"/>
              <a:t>Random Forest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374151"/>
                </a:solidFill>
              </a:rPr>
              <a:t>Random Forest is an ensemble learning method for classification, regression, and other tasks. It operates by constructing a multitude of decision trees at training time and outputting the class that is the mode of the classes (classification) or mean prediction (regression) of the individual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374151"/>
                </a:solidFill>
              </a:rPr>
              <a:t>The Random Forest classifier is highly effective, capable of handling large, complex datasets while reducing overfitting. It manages missing values and outliers well, offers insights into feature importance, and captures non-linear relationships, making it a robust and accurate choice for machine learning applications</a:t>
            </a:r>
            <a:r>
              <a:rPr lang="en"/>
              <a:t>.</a:t>
            </a:r>
            <a:endParaRPr/>
          </a:p>
          <a:p>
            <a:pPr indent="-266700" lvl="0" marL="457200" rtl="0" algn="l">
              <a:lnSpc>
                <a:spcPct val="115000"/>
              </a:lnSpc>
              <a:spcBef>
                <a:spcPts val="0"/>
              </a:spcBef>
              <a:spcAft>
                <a:spcPts val="0"/>
              </a:spcAft>
              <a:buSzPts val="15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0" name="Shape 4750"/>
        <p:cNvGrpSpPr/>
        <p:nvPr/>
      </p:nvGrpSpPr>
      <p:grpSpPr>
        <a:xfrm>
          <a:off x="0" y="0"/>
          <a:ext cx="0" cy="0"/>
          <a:chOff x="0" y="0"/>
          <a:chExt cx="0" cy="0"/>
        </a:xfrm>
      </p:grpSpPr>
      <p:sp>
        <p:nvSpPr>
          <p:cNvPr id="4751" name="Google Shape;4751;p144"/>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Key-Steps taken to make this project happen:</a:t>
            </a:r>
            <a:endParaRPr/>
          </a:p>
        </p:txBody>
      </p:sp>
      <p:sp>
        <p:nvSpPr>
          <p:cNvPr id="4752" name="Google Shape;4752;p144"/>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p>
            <a:pPr indent="-361950" lvl="0" marL="457200" rtl="0" algn="l">
              <a:lnSpc>
                <a:spcPct val="200000"/>
              </a:lnSpc>
              <a:spcBef>
                <a:spcPts val="0"/>
              </a:spcBef>
              <a:spcAft>
                <a:spcPts val="0"/>
              </a:spcAft>
              <a:buSzPts val="1500"/>
              <a:buFont typeface="Noto Sans Symbols"/>
              <a:buChar char="❖"/>
            </a:pPr>
            <a:r>
              <a:rPr lang="en"/>
              <a:t>Key points extraction</a:t>
            </a:r>
            <a:endParaRPr/>
          </a:p>
          <a:p>
            <a:pPr indent="-361950" lvl="0" marL="457200" rtl="0" algn="l">
              <a:lnSpc>
                <a:spcPct val="200000"/>
              </a:lnSpc>
              <a:spcBef>
                <a:spcPts val="0"/>
              </a:spcBef>
              <a:spcAft>
                <a:spcPts val="0"/>
              </a:spcAft>
              <a:buSzPts val="1500"/>
              <a:buFont typeface="Noto Sans Symbols"/>
              <a:buChar char="❖"/>
            </a:pPr>
            <a:r>
              <a:rPr lang="en"/>
              <a:t>Collect Key points value for Training and Testing </a:t>
            </a:r>
            <a:endParaRPr/>
          </a:p>
          <a:p>
            <a:pPr indent="-361950" lvl="0" marL="457200" rtl="0" algn="l">
              <a:lnSpc>
                <a:spcPct val="200000"/>
              </a:lnSpc>
              <a:spcBef>
                <a:spcPts val="0"/>
              </a:spcBef>
              <a:spcAft>
                <a:spcPts val="0"/>
              </a:spcAft>
              <a:buSzPts val="1500"/>
              <a:buFont typeface="Noto Sans Symbols"/>
              <a:buChar char="❖"/>
            </a:pPr>
            <a:r>
              <a:rPr lang="en"/>
              <a:t>Preprocess Data Create Labels and features </a:t>
            </a:r>
            <a:endParaRPr/>
          </a:p>
          <a:p>
            <a:pPr indent="-361950" lvl="0" marL="457200" rtl="0" algn="l">
              <a:lnSpc>
                <a:spcPct val="200000"/>
              </a:lnSpc>
              <a:spcBef>
                <a:spcPts val="0"/>
              </a:spcBef>
              <a:spcAft>
                <a:spcPts val="0"/>
              </a:spcAft>
              <a:buSzPts val="1500"/>
              <a:buFont typeface="Noto Sans Symbols"/>
              <a:buChar char="❖"/>
            </a:pPr>
            <a:r>
              <a:rPr lang="en"/>
              <a:t>Build and train the Machine Learning Models</a:t>
            </a:r>
            <a:endParaRPr/>
          </a:p>
          <a:p>
            <a:pPr indent="-361950" lvl="0" marL="457200" rtl="0" algn="l">
              <a:lnSpc>
                <a:spcPct val="200000"/>
              </a:lnSpc>
              <a:spcBef>
                <a:spcPts val="0"/>
              </a:spcBef>
              <a:spcAft>
                <a:spcPts val="0"/>
              </a:spcAft>
              <a:buSzPts val="1500"/>
              <a:buFont typeface="Noto Sans Symbols"/>
              <a:buChar char="❖"/>
            </a:pPr>
            <a:r>
              <a:rPr lang="en"/>
              <a:t>Make Predictions and saving the model</a:t>
            </a:r>
            <a:endParaRPr/>
          </a:p>
          <a:p>
            <a:pPr indent="-361950" lvl="0" marL="457200" rtl="0" algn="l">
              <a:lnSpc>
                <a:spcPct val="200000"/>
              </a:lnSpc>
              <a:spcBef>
                <a:spcPts val="0"/>
              </a:spcBef>
              <a:spcAft>
                <a:spcPts val="0"/>
              </a:spcAft>
              <a:buSzPts val="1500"/>
              <a:buFont typeface="Noto Sans Symbols"/>
              <a:buChar char="❖"/>
            </a:pPr>
            <a:r>
              <a:rPr lang="en"/>
              <a:t>Evaluation using Confusion Matrices</a:t>
            </a:r>
            <a:endParaRPr/>
          </a:p>
          <a:p>
            <a:pPr indent="-361950" lvl="0" marL="457200" rtl="0" algn="l">
              <a:lnSpc>
                <a:spcPct val="200000"/>
              </a:lnSpc>
              <a:spcBef>
                <a:spcPts val="0"/>
              </a:spcBef>
              <a:spcAft>
                <a:spcPts val="0"/>
              </a:spcAft>
              <a:buSzPts val="1500"/>
              <a:buFont typeface="Noto Sans Symbols"/>
              <a:buChar char="❖"/>
            </a:pPr>
            <a:r>
              <a:rPr lang="en"/>
              <a:t>Testing in Real time</a:t>
            </a:r>
            <a:endParaRPr/>
          </a:p>
          <a:p>
            <a:pPr indent="-266700" lvl="0" marL="457200" rtl="0" algn="l">
              <a:lnSpc>
                <a:spcPct val="115000"/>
              </a:lnSpc>
              <a:spcBef>
                <a:spcPts val="0"/>
              </a:spcBef>
              <a:spcAft>
                <a:spcPts val="0"/>
              </a:spcAft>
              <a:buSzPts val="15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6" name="Shape 4756"/>
        <p:cNvGrpSpPr/>
        <p:nvPr/>
      </p:nvGrpSpPr>
      <p:grpSpPr>
        <a:xfrm>
          <a:off x="0" y="0"/>
          <a:ext cx="0" cy="0"/>
          <a:chOff x="0" y="0"/>
          <a:chExt cx="0" cy="0"/>
        </a:xfrm>
      </p:grpSpPr>
      <p:sp>
        <p:nvSpPr>
          <p:cNvPr id="4757" name="Google Shape;4757;p145"/>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DEMONSTRATION</a:t>
            </a:r>
            <a:r>
              <a:rPr lang="en">
                <a:latin typeface="Arial"/>
                <a:ea typeface="Arial"/>
                <a:cs typeface="Arial"/>
                <a:sym typeface="Arial"/>
              </a:rPr>
              <a:t> VIDEO</a:t>
            </a:r>
            <a:r>
              <a:rPr lang="en"/>
              <a:t>S</a:t>
            </a:r>
            <a:r>
              <a:rPr lang="en">
                <a:latin typeface="Arial"/>
                <a:ea typeface="Arial"/>
                <a:cs typeface="Arial"/>
                <a:sym typeface="Arial"/>
              </a:rPr>
              <a:t>:</a:t>
            </a:r>
            <a:br>
              <a:rPr lang="en">
                <a:latin typeface="Arial"/>
                <a:ea typeface="Arial"/>
                <a:cs typeface="Arial"/>
                <a:sym typeface="Arial"/>
              </a:rPr>
            </a:br>
            <a:br>
              <a:rPr lang="en">
                <a:latin typeface="Arial"/>
                <a:ea typeface="Arial"/>
                <a:cs typeface="Arial"/>
                <a:sym typeface="Arial"/>
              </a:rPr>
            </a:br>
            <a:endParaRPr>
              <a:latin typeface="Arial"/>
              <a:ea typeface="Arial"/>
              <a:cs typeface="Arial"/>
              <a:sym typeface="Arial"/>
            </a:endParaRPr>
          </a:p>
        </p:txBody>
      </p:sp>
      <p:pic>
        <p:nvPicPr>
          <p:cNvPr id="4758" name="Google Shape;4758;p145" title="Demo video 1.mp4">
            <a:hlinkClick r:id="rId3"/>
          </p:cNvPr>
          <p:cNvPicPr preferRelativeResize="0"/>
          <p:nvPr/>
        </p:nvPicPr>
        <p:blipFill>
          <a:blip r:embed="rId4">
            <a:alphaModFix/>
          </a:blip>
          <a:stretch>
            <a:fillRect/>
          </a:stretch>
        </p:blipFill>
        <p:spPr>
          <a:xfrm>
            <a:off x="152400" y="908950"/>
            <a:ext cx="4514212" cy="3385659"/>
          </a:xfrm>
          <a:prstGeom prst="rect">
            <a:avLst/>
          </a:prstGeom>
          <a:noFill/>
          <a:ln>
            <a:noFill/>
          </a:ln>
        </p:spPr>
      </p:pic>
      <p:sp>
        <p:nvSpPr>
          <p:cNvPr id="4759" name="Google Shape;4759;p145"/>
          <p:cNvSpPr txBox="1"/>
          <p:nvPr/>
        </p:nvSpPr>
        <p:spPr>
          <a:xfrm>
            <a:off x="154725" y="4128750"/>
            <a:ext cx="4377000" cy="37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rPr>
              <a:t>LSTM Neural Networks</a:t>
            </a:r>
            <a:endParaRPr sz="1500">
              <a:solidFill>
                <a:schemeClr val="dk1"/>
              </a:solidFill>
            </a:endParaRPr>
          </a:p>
          <a:p>
            <a:pPr indent="0" lvl="0" marL="0" rtl="0" algn="ctr">
              <a:lnSpc>
                <a:spcPct val="115000"/>
              </a:lnSpc>
              <a:spcBef>
                <a:spcPts val="0"/>
              </a:spcBef>
              <a:spcAft>
                <a:spcPts val="0"/>
              </a:spcAft>
              <a:buNone/>
            </a:pPr>
            <a:r>
              <a:t/>
            </a:r>
            <a:endParaRPr sz="1500">
              <a:solidFill>
                <a:schemeClr val="dk1"/>
              </a:solidFill>
            </a:endParaRPr>
          </a:p>
        </p:txBody>
      </p:sp>
      <p:sp>
        <p:nvSpPr>
          <p:cNvPr id="4760" name="Google Shape;4760;p145"/>
          <p:cNvSpPr txBox="1"/>
          <p:nvPr/>
        </p:nvSpPr>
        <p:spPr>
          <a:xfrm>
            <a:off x="4718450" y="4128750"/>
            <a:ext cx="4377000" cy="37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rPr>
              <a:t>Random Forest Classifier</a:t>
            </a:r>
            <a:endParaRPr sz="1500">
              <a:solidFill>
                <a:schemeClr val="dk1"/>
              </a:solidFill>
            </a:endParaRPr>
          </a:p>
        </p:txBody>
      </p:sp>
      <p:pic>
        <p:nvPicPr>
          <p:cNvPr id="4761" name="Google Shape;4761;p145" title="Demo video 2.mp4">
            <a:hlinkClick r:id="rId5"/>
          </p:cNvPr>
          <p:cNvPicPr preferRelativeResize="0"/>
          <p:nvPr/>
        </p:nvPicPr>
        <p:blipFill>
          <a:blip r:embed="rId6">
            <a:alphaModFix/>
          </a:blip>
          <a:stretch>
            <a:fillRect/>
          </a:stretch>
        </p:blipFill>
        <p:spPr>
          <a:xfrm>
            <a:off x="4718450" y="908950"/>
            <a:ext cx="4190425" cy="3142813"/>
          </a:xfrm>
          <a:prstGeom prst="rect">
            <a:avLst/>
          </a:prstGeom>
          <a:noFill/>
          <a:ln>
            <a:noFill/>
          </a:ln>
        </p:spPr>
      </p:pic>
      <p:sp>
        <p:nvSpPr>
          <p:cNvPr id="4762" name="Google Shape;4762;p145"/>
          <p:cNvSpPr txBox="1"/>
          <p:nvPr/>
        </p:nvSpPr>
        <p:spPr>
          <a:xfrm>
            <a:off x="76175" y="4565200"/>
            <a:ext cx="4377000" cy="3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solidFill>
                  <a:schemeClr val="hlink"/>
                </a:solidFill>
                <a:hlinkClick r:id="rId7"/>
              </a:rPr>
              <a:t>https://drive.google.com/file/d/1h90fjumWZxx-V5CbZO45poM_H3UqOMee/view?usp=sharing</a:t>
            </a:r>
            <a:endParaRPr sz="700">
              <a:solidFill>
                <a:schemeClr val="dk1"/>
              </a:solidFill>
            </a:endParaRPr>
          </a:p>
        </p:txBody>
      </p:sp>
      <p:sp>
        <p:nvSpPr>
          <p:cNvPr id="4763" name="Google Shape;4763;p145"/>
          <p:cNvSpPr txBox="1"/>
          <p:nvPr/>
        </p:nvSpPr>
        <p:spPr>
          <a:xfrm>
            <a:off x="4758063" y="4540150"/>
            <a:ext cx="41112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solidFill>
                  <a:schemeClr val="hlink"/>
                </a:solidFill>
                <a:hlinkClick r:id="rId8"/>
              </a:rPr>
              <a:t>https://drive.google.com/file/d/1s0nUMAJhpkYUAPUyaA7l8WXOyLeFjS0j/view?usp=sharing</a:t>
            </a:r>
            <a:endParaRPr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8"/>
                                        </p:tgtEl>
                                        <p:attrNameLst>
                                          <p:attrName>style.visibility</p:attrName>
                                        </p:attrNameLst>
                                      </p:cBhvr>
                                      <p:to>
                                        <p:strVal val="visible"/>
                                      </p:to>
                                    </p:set>
                                    <p:animEffect filter="fade" transition="in">
                                      <p:cBhvr>
                                        <p:cTn dur="1000"/>
                                        <p:tgtEl>
                                          <p:spTgt spid="4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1"/>
                                        </p:tgtEl>
                                        <p:attrNameLst>
                                          <p:attrName>style.visibility</p:attrName>
                                        </p:attrNameLst>
                                      </p:cBhvr>
                                      <p:to>
                                        <p:strVal val="visible"/>
                                      </p:to>
                                    </p:set>
                                    <p:animEffect filter="fade" transition="in">
                                      <p:cBhvr>
                                        <p:cTn dur="1000"/>
                                        <p:tgtEl>
                                          <p:spTgt spid="4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sp>
        <p:nvSpPr>
          <p:cNvPr id="4768" name="Google Shape;4768;p146"/>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Results of LSTM Neural Networks Model:</a:t>
            </a:r>
            <a:endParaRPr/>
          </a:p>
        </p:txBody>
      </p:sp>
      <p:sp>
        <p:nvSpPr>
          <p:cNvPr id="4769" name="Google Shape;4769;p146"/>
          <p:cNvSpPr txBox="1"/>
          <p:nvPr>
            <p:ph idx="1" type="body"/>
          </p:nvPr>
        </p:nvSpPr>
        <p:spPr>
          <a:xfrm>
            <a:off x="556025" y="1126965"/>
            <a:ext cx="8384700" cy="3833400"/>
          </a:xfrm>
          <a:prstGeom prst="rect">
            <a:avLst/>
          </a:prstGeom>
          <a:noFill/>
          <a:ln>
            <a:noFill/>
          </a:ln>
        </p:spPr>
        <p:txBody>
          <a:bodyPr anchorCtr="0" anchor="t" bIns="0" lIns="0" spcFirstLastPara="1" rIns="0" wrap="square" tIns="0">
            <a:noAutofit/>
          </a:bodyPr>
          <a:lstStyle/>
          <a:p>
            <a:pPr indent="-266700" lvl="0" marL="457200" rtl="0" algn="l">
              <a:lnSpc>
                <a:spcPct val="115000"/>
              </a:lnSpc>
              <a:spcBef>
                <a:spcPts val="0"/>
              </a:spcBef>
              <a:spcAft>
                <a:spcPts val="0"/>
              </a:spcAft>
              <a:buSzPts val="1500"/>
              <a:buNone/>
            </a:pPr>
            <a:r>
              <a:rPr lang="en" sz="1200" u="sng"/>
              <a:t>The Training loss and validation loss of the Model:</a:t>
            </a:r>
            <a:endParaRPr sz="1200" u="sng"/>
          </a:p>
          <a:p>
            <a:pPr indent="-266700" lvl="0" marL="457200" rtl="0" algn="l">
              <a:lnSpc>
                <a:spcPct val="115000"/>
              </a:lnSpc>
              <a:spcBef>
                <a:spcPts val="0"/>
              </a:spcBef>
              <a:spcAft>
                <a:spcPts val="0"/>
              </a:spcAft>
              <a:buSzPts val="1500"/>
              <a:buNone/>
            </a:pPr>
            <a:r>
              <a:t/>
            </a:r>
            <a:endParaRPr/>
          </a:p>
        </p:txBody>
      </p:sp>
      <p:pic>
        <p:nvPicPr>
          <p:cNvPr id="4770" name="Google Shape;4770;p146"/>
          <p:cNvPicPr preferRelativeResize="0"/>
          <p:nvPr/>
        </p:nvPicPr>
        <p:blipFill rotWithShape="1">
          <a:blip r:embed="rId3">
            <a:alphaModFix/>
          </a:blip>
          <a:srcRect b="16339" l="22406" r="34488" t="32034"/>
          <a:stretch/>
        </p:blipFill>
        <p:spPr>
          <a:xfrm>
            <a:off x="631025" y="1612740"/>
            <a:ext cx="3547500" cy="2655376"/>
          </a:xfrm>
          <a:prstGeom prst="rect">
            <a:avLst/>
          </a:prstGeom>
          <a:noFill/>
          <a:ln>
            <a:noFill/>
          </a:ln>
        </p:spPr>
      </p:pic>
      <p:pic>
        <p:nvPicPr>
          <p:cNvPr id="4771" name="Google Shape;4771;p146"/>
          <p:cNvPicPr preferRelativeResize="0"/>
          <p:nvPr/>
        </p:nvPicPr>
        <p:blipFill rotWithShape="1">
          <a:blip r:embed="rId4">
            <a:alphaModFix/>
          </a:blip>
          <a:srcRect b="21765" l="22917" r="37643" t="26608"/>
          <a:stretch/>
        </p:blipFill>
        <p:spPr>
          <a:xfrm>
            <a:off x="4718451" y="1529090"/>
            <a:ext cx="3245650" cy="2655376"/>
          </a:xfrm>
          <a:prstGeom prst="rect">
            <a:avLst/>
          </a:prstGeom>
          <a:noFill/>
          <a:ln>
            <a:noFill/>
          </a:ln>
        </p:spPr>
      </p:pic>
      <p:sp>
        <p:nvSpPr>
          <p:cNvPr id="4772" name="Google Shape;4772;p146"/>
          <p:cNvSpPr txBox="1"/>
          <p:nvPr/>
        </p:nvSpPr>
        <p:spPr>
          <a:xfrm>
            <a:off x="5657850" y="1000490"/>
            <a:ext cx="32457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rPr>
              <a:t>Confusion Matrix</a:t>
            </a:r>
            <a:endParaRPr sz="1200" u="sng">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sp>
        <p:nvSpPr>
          <p:cNvPr id="4777" name="Google Shape;4777;p147"/>
          <p:cNvSpPr txBox="1"/>
          <p:nvPr>
            <p:ph type="title"/>
          </p:nvPr>
        </p:nvSpPr>
        <p:spPr>
          <a:xfrm>
            <a:off x="420625" y="320050"/>
            <a:ext cx="8411400" cy="43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t>Results of Random Forest Classifier:</a:t>
            </a:r>
            <a:endParaRPr/>
          </a:p>
        </p:txBody>
      </p:sp>
      <p:sp>
        <p:nvSpPr>
          <p:cNvPr id="4778" name="Google Shape;4778;p147"/>
          <p:cNvSpPr txBox="1"/>
          <p:nvPr>
            <p:ph idx="1" type="body"/>
          </p:nvPr>
        </p:nvSpPr>
        <p:spPr>
          <a:xfrm>
            <a:off x="556025" y="917880"/>
            <a:ext cx="8384700" cy="38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u="sng"/>
              <a:t>Confusion Matrix</a:t>
            </a:r>
            <a:endParaRPr sz="1200" u="sng"/>
          </a:p>
          <a:p>
            <a:pPr indent="-266700" lvl="0" marL="457200" rtl="0" algn="l">
              <a:lnSpc>
                <a:spcPct val="115000"/>
              </a:lnSpc>
              <a:spcBef>
                <a:spcPts val="0"/>
              </a:spcBef>
              <a:spcAft>
                <a:spcPts val="0"/>
              </a:spcAft>
              <a:buSzPts val="1500"/>
              <a:buNone/>
            </a:pPr>
            <a:r>
              <a:t/>
            </a:r>
            <a:endParaRPr/>
          </a:p>
        </p:txBody>
      </p:sp>
      <p:pic>
        <p:nvPicPr>
          <p:cNvPr id="4779" name="Google Shape;4779;p147"/>
          <p:cNvPicPr preferRelativeResize="0"/>
          <p:nvPr/>
        </p:nvPicPr>
        <p:blipFill rotWithShape="1">
          <a:blip r:embed="rId3">
            <a:alphaModFix/>
          </a:blip>
          <a:srcRect b="1031" l="1913" r="1430" t="1644"/>
          <a:stretch/>
        </p:blipFill>
        <p:spPr>
          <a:xfrm>
            <a:off x="631025" y="1278215"/>
            <a:ext cx="3779326" cy="2829625"/>
          </a:xfrm>
          <a:prstGeom prst="rect">
            <a:avLst/>
          </a:prstGeom>
          <a:noFill/>
          <a:ln>
            <a:noFill/>
          </a:ln>
        </p:spPr>
      </p:pic>
      <p:pic>
        <p:nvPicPr>
          <p:cNvPr id="4780" name="Google Shape;4780;p147"/>
          <p:cNvPicPr preferRelativeResize="0"/>
          <p:nvPr/>
        </p:nvPicPr>
        <p:blipFill rotWithShape="1">
          <a:blip r:embed="rId4">
            <a:alphaModFix/>
          </a:blip>
          <a:srcRect b="0" l="0" r="0" t="1652"/>
          <a:stretch/>
        </p:blipFill>
        <p:spPr>
          <a:xfrm>
            <a:off x="4862675" y="1278215"/>
            <a:ext cx="3854326" cy="2859299"/>
          </a:xfrm>
          <a:prstGeom prst="rect">
            <a:avLst/>
          </a:prstGeom>
          <a:noFill/>
          <a:ln>
            <a:noFill/>
          </a:ln>
        </p:spPr>
      </p:pic>
      <p:sp>
        <p:nvSpPr>
          <p:cNvPr id="4781" name="Google Shape;4781;p147"/>
          <p:cNvSpPr txBox="1"/>
          <p:nvPr/>
        </p:nvSpPr>
        <p:spPr>
          <a:xfrm>
            <a:off x="147750" y="4212390"/>
            <a:ext cx="4377000" cy="37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rPr>
              <a:t>Model 1 (Single hand Gestures)</a:t>
            </a:r>
            <a:endParaRPr sz="1200">
              <a:solidFill>
                <a:schemeClr val="dk1"/>
              </a:solidFill>
            </a:endParaRPr>
          </a:p>
          <a:p>
            <a:pPr indent="0" lvl="0" marL="0" rtl="0" algn="ctr">
              <a:lnSpc>
                <a:spcPct val="115000"/>
              </a:lnSpc>
              <a:spcBef>
                <a:spcPts val="0"/>
              </a:spcBef>
              <a:spcAft>
                <a:spcPts val="0"/>
              </a:spcAft>
              <a:buNone/>
            </a:pPr>
            <a:r>
              <a:rPr lang="en" sz="1200">
                <a:solidFill>
                  <a:schemeClr val="dk1"/>
                </a:solidFill>
              </a:rPr>
              <a:t>0 represents “</a:t>
            </a:r>
            <a:r>
              <a:rPr lang="en" sz="1200">
                <a:solidFill>
                  <a:schemeClr val="dk1"/>
                </a:solidFill>
              </a:rPr>
              <a:t>Hello” and 1 represents “Peace”</a:t>
            </a:r>
            <a:endParaRPr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sz="1500">
              <a:solidFill>
                <a:schemeClr val="dk1"/>
              </a:solidFill>
            </a:endParaRPr>
          </a:p>
        </p:txBody>
      </p:sp>
      <p:sp>
        <p:nvSpPr>
          <p:cNvPr id="4782" name="Google Shape;4782;p147"/>
          <p:cNvSpPr txBox="1"/>
          <p:nvPr/>
        </p:nvSpPr>
        <p:spPr>
          <a:xfrm>
            <a:off x="4415900" y="4212390"/>
            <a:ext cx="4377000" cy="37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rPr>
              <a:t>Model 2 (Two hand Gestures)</a:t>
            </a:r>
            <a:endParaRPr sz="1200">
              <a:solidFill>
                <a:schemeClr val="dk1"/>
              </a:solidFill>
            </a:endParaRPr>
          </a:p>
          <a:p>
            <a:pPr indent="0" lvl="0" marL="0" rtl="0" algn="ctr">
              <a:lnSpc>
                <a:spcPct val="115000"/>
              </a:lnSpc>
              <a:spcBef>
                <a:spcPts val="0"/>
              </a:spcBef>
              <a:spcAft>
                <a:spcPts val="0"/>
              </a:spcAft>
              <a:buNone/>
            </a:pPr>
            <a:r>
              <a:rPr lang="en" sz="1200">
                <a:solidFill>
                  <a:schemeClr val="dk1"/>
                </a:solidFill>
              </a:rPr>
              <a:t>0 represents “Thanks”</a:t>
            </a:r>
            <a:endParaRPr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sz="1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148"/>
          <p:cNvSpPr txBox="1"/>
          <p:nvPr>
            <p:ph type="title"/>
          </p:nvPr>
        </p:nvSpPr>
        <p:spPr>
          <a:xfrm>
            <a:off x="134178" y="149087"/>
            <a:ext cx="7715250" cy="4209708"/>
          </a:xfrm>
          <a:prstGeom prst="rect">
            <a:avLst/>
          </a:prstGeom>
          <a:noFill/>
          <a:ln>
            <a:noFill/>
          </a:ln>
        </p:spPr>
        <p:txBody>
          <a:bodyPr anchorCtr="0" anchor="ctr" bIns="0" lIns="0" spcFirstLastPara="1" rIns="0" wrap="square" tIns="0">
            <a:normAutofit/>
          </a:bodyPr>
          <a:lstStyle/>
          <a:p>
            <a:pPr indent="0" lvl="0" marL="177800" rtl="0" algn="l">
              <a:lnSpc>
                <a:spcPct val="90000"/>
              </a:lnSpc>
              <a:spcBef>
                <a:spcPts val="0"/>
              </a:spcBef>
              <a:spcAft>
                <a:spcPts val="0"/>
              </a:spcAft>
              <a:buSzPts val="3600"/>
              <a:buNone/>
            </a:pPr>
            <a:br>
              <a:rPr lang="en" sz="1200"/>
            </a:br>
            <a:br>
              <a:rPr b="0" lang="en" sz="1200">
                <a:solidFill>
                  <a:schemeClr val="dk1"/>
                </a:solidFill>
                <a:latin typeface="Arial"/>
                <a:ea typeface="Arial"/>
                <a:cs typeface="Arial"/>
                <a:sym typeface="Arial"/>
              </a:rPr>
            </a:br>
            <a:br>
              <a:rPr lang="en" sz="1200">
                <a:latin typeface="Arial"/>
                <a:ea typeface="Arial"/>
                <a:cs typeface="Arial"/>
                <a:sym typeface="Arial"/>
              </a:rPr>
            </a:br>
            <a:br>
              <a:rPr lang="en" sz="1200">
                <a:latin typeface="Arial"/>
                <a:ea typeface="Arial"/>
                <a:cs typeface="Arial"/>
                <a:sym typeface="Arial"/>
              </a:rPr>
            </a:br>
            <a:r>
              <a:rPr lang="en" sz="1200">
                <a:solidFill>
                  <a:srgbClr val="024F56"/>
                </a:solidFill>
                <a:latin typeface="Arial"/>
                <a:ea typeface="Arial"/>
                <a:cs typeface="Arial"/>
                <a:sym typeface="Arial"/>
              </a:rPr>
              <a:t> </a:t>
            </a:r>
            <a:br>
              <a:rPr lang="en" sz="1200">
                <a:latin typeface="Arial"/>
                <a:ea typeface="Arial"/>
                <a:cs typeface="Arial"/>
                <a:sym typeface="Arial"/>
              </a:rPr>
            </a:br>
            <a:endParaRPr sz="1200">
              <a:latin typeface="Arial"/>
              <a:ea typeface="Arial"/>
              <a:cs typeface="Arial"/>
              <a:sym typeface="Arial"/>
            </a:endParaRPr>
          </a:p>
        </p:txBody>
      </p:sp>
      <p:sp>
        <p:nvSpPr>
          <p:cNvPr id="4788" name="Google Shape;4788;p148"/>
          <p:cNvSpPr txBox="1"/>
          <p:nvPr/>
        </p:nvSpPr>
        <p:spPr>
          <a:xfrm>
            <a:off x="437943" y="374194"/>
            <a:ext cx="4573242" cy="3000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u="sng">
                <a:solidFill>
                  <a:schemeClr val="dk1"/>
                </a:solidFill>
                <a:latin typeface="Arial"/>
                <a:ea typeface="Arial"/>
                <a:cs typeface="Arial"/>
                <a:sym typeface="Arial"/>
              </a:rPr>
              <a:t>References:</a:t>
            </a:r>
            <a:endParaRPr sz="1500" u="sng">
              <a:solidFill>
                <a:schemeClr val="dk1"/>
              </a:solidFill>
              <a:latin typeface="Arial"/>
              <a:ea typeface="Arial"/>
              <a:cs typeface="Arial"/>
              <a:sym typeface="Arial"/>
            </a:endParaRPr>
          </a:p>
        </p:txBody>
      </p:sp>
      <p:sp>
        <p:nvSpPr>
          <p:cNvPr id="4789" name="Google Shape;4789;p148"/>
          <p:cNvSpPr txBox="1"/>
          <p:nvPr/>
        </p:nvSpPr>
        <p:spPr>
          <a:xfrm>
            <a:off x="378296" y="784700"/>
            <a:ext cx="8523300" cy="45330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Sonare, B., Padgal, A., Gaikwad, Y., &amp; Patil, A. (2021, May). Video-based sign language translation system using machine learning. In 2021 2nd International Conference for Emerging Technology (INCET) (pp. 1-4).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Deep, A., Litoriya, A., Ingole, A., Asare, V., Bhole, S. M., &amp; Pathak, S. (2022, August). Realtime Sign Language Detection and Recognition. In 2022 2nd Asian Conference on Innovation in Technology (ASIANCON) (pp. 1-4).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Amaya, C., &amp; Murray, V. (2020, September). Real-time sign language recognition. In 2020 IEEE XXVII International Conference on Electronics, Electrical Engineering and Computing (INTERCON) (pp. 1-4).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Lakhotiya, H., Pandita, H. S., &amp; Shankarmani, R. (2021, May). Real Time Sign Language Recognition Using Image Classification. In 2021 2nd International Conference for Emerging Technology (INCET) (pp. 1-4).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Kothadiya, D., Bhatt, C., Sapariya, K., Patel, K., Gil-González, A. B., &amp; Corchado, J. M. (2022). Deepsign: Sign language detection and recognition using deep learning. Electronics, 11(11), 1780.</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Staudemeyer, R. C., &amp; Morris, E. R. (2019). Understanding LSTM--a tutorial into long short-term memory recurrent neural networks. arXiv preprint arXiv:1909.09586.</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Abraham, E., Nayak, A., &amp; Iqbal, A. (2019, October). Real-time translation of Indian sign language using LSTM. In 2019 global conference for advancement in technology (GCAT) (pp. 1-5).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Mhatre, S., Joshi, S., &amp; Kulkarni, H. B. (2022, December). Sign Language Detection using LSTM. In 2022 IEEE International Conference on Current Development in Engineering and Technology (CCET) (pp. 1-6). IEEE.</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Rivera-Acosta, M., Ruiz-Varela, J. M., Ortega-Cisneros, S., Rivera, J., Parra-Michel, R., &amp; Mejia-Alvarez, P. (2021). Spelling correction real-time american sign language alphabet translation system based on yolo network and LSTM. Electronics, 10(9), 1035.</a:t>
            </a:r>
            <a:endParaRPr sz="1200" u="sng">
              <a:solidFill>
                <a:schemeClr val="dk1"/>
              </a:solidFill>
            </a:endParaRPr>
          </a:p>
          <a:p>
            <a:pPr indent="-215900" lvl="0" marL="215900" marR="0" rtl="0" algn="l">
              <a:spcBef>
                <a:spcPts val="0"/>
              </a:spcBef>
              <a:spcAft>
                <a:spcPts val="0"/>
              </a:spcAft>
              <a:buClr>
                <a:schemeClr val="dk1"/>
              </a:buClr>
              <a:buSzPts val="1200"/>
              <a:buFont typeface="Noto Sans Symbols"/>
              <a:buChar char="❖"/>
            </a:pPr>
            <a:r>
              <a:rPr lang="en" sz="1200" u="sng">
                <a:solidFill>
                  <a:schemeClr val="dk1"/>
                </a:solidFill>
              </a:rPr>
              <a:t>Deshpande, M., Gokhale, V., Gharpure, A., Gore, A., Yadav, H., Kunekar, P., &amp; Sawant, A. M. (2023, January). Sign Language Detection using LSTM Deep Learning Model and Media Pipe Holistic Approach. In 2023 International Conference on Artificial Intelligence and Smart Communication (AISC) (pp. 1072-1075). IEEE.</a:t>
            </a:r>
            <a:br>
              <a:rPr b="0" i="0" lang="en" sz="1200" u="sng" cap="none" strike="noStrike">
                <a:solidFill>
                  <a:schemeClr val="dk1"/>
                </a:solidFill>
                <a:latin typeface="Arial"/>
                <a:ea typeface="Arial"/>
                <a:cs typeface="Arial"/>
                <a:sym typeface="Arial"/>
              </a:rPr>
            </a:br>
            <a:br>
              <a:rPr b="1" i="0" lang="en" sz="1200" u="none" cap="none" strike="noStrike">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pic>
        <p:nvPicPr>
          <p:cNvPr id="4794" name="Google Shape;4794;p149"/>
          <p:cNvPicPr preferRelativeResize="0"/>
          <p:nvPr/>
        </p:nvPicPr>
        <p:blipFill rotWithShape="1">
          <a:blip r:embed="rId3">
            <a:alphaModFix/>
          </a:blip>
          <a:srcRect b="0" l="0" r="0" t="0"/>
          <a:stretch/>
        </p:blipFill>
        <p:spPr>
          <a:xfrm>
            <a:off x="1" y="1"/>
            <a:ext cx="9144003" cy="5143487"/>
          </a:xfrm>
          <a:prstGeom prst="rect">
            <a:avLst/>
          </a:prstGeom>
          <a:noFill/>
          <a:ln>
            <a:noFill/>
          </a:ln>
        </p:spPr>
      </p:pic>
      <p:pic>
        <p:nvPicPr>
          <p:cNvPr id="4795" name="Google Shape;4795;p149"/>
          <p:cNvPicPr preferRelativeResize="0"/>
          <p:nvPr/>
        </p:nvPicPr>
        <p:blipFill rotWithShape="1">
          <a:blip r:embed="rId4">
            <a:alphaModFix/>
          </a:blip>
          <a:srcRect b="0" l="0" r="0" t="0"/>
          <a:stretch/>
        </p:blipFill>
        <p:spPr>
          <a:xfrm>
            <a:off x="7464548" y="4192301"/>
            <a:ext cx="1406350" cy="826125"/>
          </a:xfrm>
          <a:prstGeom prst="rect">
            <a:avLst/>
          </a:prstGeom>
          <a:noFill/>
          <a:ln>
            <a:noFill/>
          </a:ln>
        </p:spPr>
      </p:pic>
      <p:pic>
        <p:nvPicPr>
          <p:cNvPr id="4796" name="Google Shape;4796;p149"/>
          <p:cNvPicPr preferRelativeResize="0"/>
          <p:nvPr/>
        </p:nvPicPr>
        <p:blipFill rotWithShape="1">
          <a:blip r:embed="rId5">
            <a:alphaModFix/>
          </a:blip>
          <a:srcRect b="13295" l="0" r="0" t="14087"/>
          <a:stretch/>
        </p:blipFill>
        <p:spPr>
          <a:xfrm>
            <a:off x="5350516" y="-176297"/>
            <a:ext cx="3351938" cy="24502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sp>
        <p:nvSpPr>
          <p:cNvPr id="4684" name="Google Shape;4684;p133"/>
          <p:cNvSpPr txBox="1"/>
          <p:nvPr>
            <p:ph type="title"/>
          </p:nvPr>
        </p:nvSpPr>
        <p:spPr>
          <a:xfrm>
            <a:off x="420624" y="320050"/>
            <a:ext cx="2904014" cy="4324009"/>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chemeClr val="lt1"/>
              </a:buClr>
              <a:buSzPts val="2400"/>
              <a:buNone/>
            </a:pPr>
            <a:r>
              <a:rPr lang="en"/>
              <a:t>Agenda</a:t>
            </a:r>
            <a:endParaRPr/>
          </a:p>
        </p:txBody>
      </p:sp>
      <p:sp>
        <p:nvSpPr>
          <p:cNvPr id="4685" name="Google Shape;4685;p133"/>
          <p:cNvSpPr txBox="1"/>
          <p:nvPr>
            <p:ph idx="1" type="subTitle"/>
          </p:nvPr>
        </p:nvSpPr>
        <p:spPr>
          <a:xfrm>
            <a:off x="4937750" y="797615"/>
            <a:ext cx="3867900" cy="4030435"/>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600"/>
              </a:spcBef>
              <a:spcAft>
                <a:spcPts val="0"/>
              </a:spcAft>
              <a:buSzPts val="1500"/>
              <a:buNone/>
            </a:pPr>
            <a:r>
              <a:rPr lang="en"/>
              <a:t>Introduction</a:t>
            </a:r>
            <a:endParaRPr/>
          </a:p>
          <a:p>
            <a:pPr indent="0" lvl="0" marL="0" rtl="0" algn="l">
              <a:lnSpc>
                <a:spcPct val="115000"/>
              </a:lnSpc>
              <a:spcBef>
                <a:spcPts val="1600"/>
              </a:spcBef>
              <a:spcAft>
                <a:spcPts val="0"/>
              </a:spcAft>
              <a:buSzPts val="1500"/>
              <a:buNone/>
            </a:pPr>
            <a:r>
              <a:rPr lang="en"/>
              <a:t>Challenges</a:t>
            </a:r>
            <a:endParaRPr/>
          </a:p>
          <a:p>
            <a:pPr indent="0" lvl="0" marL="0" rtl="0" algn="l">
              <a:lnSpc>
                <a:spcPct val="115000"/>
              </a:lnSpc>
              <a:spcBef>
                <a:spcPts val="1600"/>
              </a:spcBef>
              <a:spcAft>
                <a:spcPts val="0"/>
              </a:spcAft>
              <a:buSzPts val="1500"/>
              <a:buNone/>
            </a:pPr>
            <a:r>
              <a:rPr lang="en"/>
              <a:t>Project Objectives</a:t>
            </a:r>
            <a:endParaRPr/>
          </a:p>
          <a:p>
            <a:pPr indent="0" lvl="0" marL="0" rtl="0" algn="l">
              <a:lnSpc>
                <a:spcPct val="115000"/>
              </a:lnSpc>
              <a:spcBef>
                <a:spcPts val="1600"/>
              </a:spcBef>
              <a:spcAft>
                <a:spcPts val="0"/>
              </a:spcAft>
              <a:buSzPts val="1500"/>
              <a:buNone/>
            </a:pPr>
            <a:r>
              <a:rPr lang="en"/>
              <a:t>Features used in this project</a:t>
            </a:r>
            <a:endParaRPr/>
          </a:p>
          <a:p>
            <a:pPr indent="0" lvl="0" marL="0" rtl="0" algn="l">
              <a:lnSpc>
                <a:spcPct val="115000"/>
              </a:lnSpc>
              <a:spcBef>
                <a:spcPts val="1600"/>
              </a:spcBef>
              <a:spcAft>
                <a:spcPts val="0"/>
              </a:spcAft>
              <a:buSzPts val="1500"/>
              <a:buNone/>
            </a:pPr>
            <a:r>
              <a:rPr lang="en"/>
              <a:t>About Computer vision and Media-pipe</a:t>
            </a:r>
            <a:endParaRPr/>
          </a:p>
          <a:p>
            <a:pPr indent="0" lvl="0" marL="0" rtl="0" algn="l">
              <a:lnSpc>
                <a:spcPct val="115000"/>
              </a:lnSpc>
              <a:spcBef>
                <a:spcPts val="1600"/>
              </a:spcBef>
              <a:spcAft>
                <a:spcPts val="0"/>
              </a:spcAft>
              <a:buSzPts val="1500"/>
              <a:buNone/>
            </a:pPr>
            <a:r>
              <a:rPr lang="en"/>
              <a:t>Machine Learning algorithms used </a:t>
            </a:r>
            <a:endParaRPr/>
          </a:p>
          <a:p>
            <a:pPr indent="0" lvl="0" marL="0" rtl="0" algn="l">
              <a:lnSpc>
                <a:spcPct val="115000"/>
              </a:lnSpc>
              <a:spcBef>
                <a:spcPts val="1600"/>
              </a:spcBef>
              <a:spcAft>
                <a:spcPts val="0"/>
              </a:spcAft>
              <a:buSzPts val="1500"/>
              <a:buNone/>
            </a:pPr>
            <a:r>
              <a:rPr lang="en"/>
              <a:t>Key steps taken for this project</a:t>
            </a:r>
            <a:endParaRPr/>
          </a:p>
          <a:p>
            <a:pPr indent="0" lvl="0" marL="0" rtl="0" algn="l">
              <a:lnSpc>
                <a:spcPct val="115000"/>
              </a:lnSpc>
              <a:spcBef>
                <a:spcPts val="1600"/>
              </a:spcBef>
              <a:spcAft>
                <a:spcPts val="0"/>
              </a:spcAft>
              <a:buSzPts val="1500"/>
              <a:buNone/>
            </a:pPr>
            <a:r>
              <a:rPr lang="en"/>
              <a:t>Demonstration videos</a:t>
            </a:r>
            <a:endParaRPr/>
          </a:p>
          <a:p>
            <a:pPr indent="0" lvl="0" marL="0" rtl="0" algn="l">
              <a:lnSpc>
                <a:spcPct val="115000"/>
              </a:lnSpc>
              <a:spcBef>
                <a:spcPts val="1600"/>
              </a:spcBef>
              <a:spcAft>
                <a:spcPts val="0"/>
              </a:spcAft>
              <a:buSzPts val="1500"/>
              <a:buNone/>
            </a:pPr>
            <a:r>
              <a:rPr lang="en"/>
              <a:t>Results</a:t>
            </a:r>
            <a:endParaRPr/>
          </a:p>
          <a:p>
            <a:pPr indent="0" lvl="0" marL="0" rtl="0" algn="l">
              <a:lnSpc>
                <a:spcPct val="115000"/>
              </a:lnSpc>
              <a:spcBef>
                <a:spcPts val="1600"/>
              </a:spcBef>
              <a:spcAft>
                <a:spcPts val="0"/>
              </a:spcAft>
              <a:buSzPts val="1500"/>
              <a:buNone/>
            </a:pPr>
            <a:r>
              <a:rPr lang="en"/>
              <a:t>References</a:t>
            </a:r>
            <a:endParaRPr/>
          </a:p>
          <a:p>
            <a:pPr indent="0" lvl="0" marL="0" rtl="0" algn="l">
              <a:lnSpc>
                <a:spcPct val="115000"/>
              </a:lnSpc>
              <a:spcBef>
                <a:spcPts val="1600"/>
              </a:spcBef>
              <a:spcAft>
                <a:spcPts val="800"/>
              </a:spcAft>
              <a:buSzPts val="15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9" name="Shape 4689"/>
        <p:cNvGrpSpPr/>
        <p:nvPr/>
      </p:nvGrpSpPr>
      <p:grpSpPr>
        <a:xfrm>
          <a:off x="0" y="0"/>
          <a:ext cx="0" cy="0"/>
          <a:chOff x="0" y="0"/>
          <a:chExt cx="0" cy="0"/>
        </a:xfrm>
      </p:grpSpPr>
      <p:sp>
        <p:nvSpPr>
          <p:cNvPr id="4690" name="Google Shape;4690;p134"/>
          <p:cNvSpPr txBox="1"/>
          <p:nvPr>
            <p:ph type="title"/>
          </p:nvPr>
        </p:nvSpPr>
        <p:spPr>
          <a:xfrm>
            <a:off x="394600" y="458572"/>
            <a:ext cx="4151400" cy="692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800"/>
              </a:spcBef>
              <a:spcAft>
                <a:spcPts val="0"/>
              </a:spcAft>
              <a:buSzPts val="2400"/>
              <a:buNone/>
            </a:pPr>
            <a:r>
              <a:rPr lang="en" sz="1800"/>
              <a:t>Introduction:</a:t>
            </a:r>
            <a:br>
              <a:rPr lang="en"/>
            </a:br>
            <a:endParaRPr/>
          </a:p>
        </p:txBody>
      </p:sp>
      <p:sp>
        <p:nvSpPr>
          <p:cNvPr id="4691" name="Google Shape;4691;p134"/>
          <p:cNvSpPr txBox="1"/>
          <p:nvPr>
            <p:ph idx="1" type="body"/>
          </p:nvPr>
        </p:nvSpPr>
        <p:spPr>
          <a:xfrm>
            <a:off x="394600" y="985225"/>
            <a:ext cx="7652700" cy="3714000"/>
          </a:xfrm>
          <a:prstGeom prst="rect">
            <a:avLst/>
          </a:prstGeom>
          <a:solidFill>
            <a:schemeClr val="dk1"/>
          </a:solidFill>
          <a:ln>
            <a:noFill/>
          </a:ln>
        </p:spPr>
        <p:txBody>
          <a:bodyPr anchorCtr="0" anchor="t" bIns="0" lIns="0" spcFirstLastPara="1" rIns="91425" wrap="square" tIns="0">
            <a:normAutofit/>
          </a:bodyPr>
          <a:lstStyle/>
          <a:p>
            <a:pPr indent="-323850" lvl="0" marL="457200" rtl="0" algn="l">
              <a:spcBef>
                <a:spcPts val="0"/>
              </a:spcBef>
              <a:spcAft>
                <a:spcPts val="0"/>
              </a:spcAft>
              <a:buSzPts val="1500"/>
              <a:buChar char="●"/>
            </a:pPr>
            <a:r>
              <a:rPr lang="en" u="sng"/>
              <a:t>Sign language</a:t>
            </a:r>
            <a:r>
              <a:rPr lang="en"/>
              <a:t> is the primary mode of communication for over 70 million deaf people worldwide. However, the majority of the hearing population does not understand sign language, leading to communication barriers.</a:t>
            </a:r>
            <a:endParaRPr/>
          </a:p>
          <a:p>
            <a:pPr indent="0" lvl="0" marL="457200" rtl="0" algn="l">
              <a:spcBef>
                <a:spcPts val="0"/>
              </a:spcBef>
              <a:spcAft>
                <a:spcPts val="0"/>
              </a:spcAft>
              <a:buNone/>
            </a:pPr>
            <a:r>
              <a:t/>
            </a:r>
            <a:endParaRPr/>
          </a:p>
          <a:p>
            <a:pPr indent="-323850" lvl="0" marL="457200" rtl="0" algn="l">
              <a:lnSpc>
                <a:spcPct val="115000"/>
              </a:lnSpc>
              <a:spcBef>
                <a:spcPts val="0"/>
              </a:spcBef>
              <a:spcAft>
                <a:spcPts val="0"/>
              </a:spcAft>
              <a:buSzPts val="1500"/>
              <a:buChar char="●"/>
            </a:pPr>
            <a:r>
              <a:rPr b="1" i="1" lang="en"/>
              <a:t>Sign language detection </a:t>
            </a:r>
            <a:endParaRPr b="1" i="1"/>
          </a:p>
          <a:p>
            <a:pPr indent="-323850" lvl="1" marL="914400" rtl="0" algn="l">
              <a:lnSpc>
                <a:spcPct val="115000"/>
              </a:lnSpc>
              <a:spcBef>
                <a:spcPts val="0"/>
              </a:spcBef>
              <a:spcAft>
                <a:spcPts val="0"/>
              </a:spcAft>
              <a:buSzPts val="1500"/>
              <a:buChar char="○"/>
            </a:pPr>
            <a:r>
              <a:rPr lang="en"/>
              <a:t>involves the use of technology, particularly computer vision and machine learning, to interpret sign language automatically.</a:t>
            </a:r>
            <a:endParaRPr/>
          </a:p>
          <a:p>
            <a:pPr indent="-323850" lvl="1" marL="914400" rtl="0" algn="l">
              <a:lnSpc>
                <a:spcPct val="115000"/>
              </a:lnSpc>
              <a:spcBef>
                <a:spcPts val="0"/>
              </a:spcBef>
              <a:spcAft>
                <a:spcPts val="0"/>
              </a:spcAft>
              <a:buSzPts val="1500"/>
              <a:buChar char="○"/>
            </a:pPr>
            <a:r>
              <a:rPr lang="en"/>
              <a:t>translates the manual communication of sign languages into spoken or written language. </a:t>
            </a:r>
            <a:endParaRPr/>
          </a:p>
          <a:p>
            <a:pPr indent="-323850" lvl="1" marL="914400" rtl="0" algn="l">
              <a:lnSpc>
                <a:spcPct val="115000"/>
              </a:lnSpc>
              <a:spcBef>
                <a:spcPts val="0"/>
              </a:spcBef>
              <a:spcAft>
                <a:spcPts val="0"/>
              </a:spcAft>
              <a:buSzPts val="1500"/>
              <a:buChar char="○"/>
            </a:pPr>
            <a:r>
              <a:rPr lang="en"/>
              <a:t>improves its accuracy and efficiency through the recent advancements in artificial intelligence and machine learning.</a:t>
            </a:r>
            <a:endParaRPr/>
          </a:p>
          <a:p>
            <a:pPr indent="-266700" lvl="0" marL="457200" rtl="0" algn="l">
              <a:lnSpc>
                <a:spcPct val="115000"/>
              </a:lnSpc>
              <a:spcBef>
                <a:spcPts val="0"/>
              </a:spcBef>
              <a:spcAft>
                <a:spcPts val="0"/>
              </a:spcAft>
              <a:buSzPts val="15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5" name="Shape 4695"/>
        <p:cNvGrpSpPr/>
        <p:nvPr/>
      </p:nvGrpSpPr>
      <p:grpSpPr>
        <a:xfrm>
          <a:off x="0" y="0"/>
          <a:ext cx="0" cy="0"/>
          <a:chOff x="0" y="0"/>
          <a:chExt cx="0" cy="0"/>
        </a:xfrm>
      </p:grpSpPr>
      <p:sp>
        <p:nvSpPr>
          <p:cNvPr id="4696" name="Google Shape;4696;p135"/>
          <p:cNvSpPr txBox="1"/>
          <p:nvPr>
            <p:ph type="title"/>
          </p:nvPr>
        </p:nvSpPr>
        <p:spPr>
          <a:xfrm>
            <a:off x="394600" y="458572"/>
            <a:ext cx="4151400" cy="692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800"/>
              </a:spcBef>
              <a:spcAft>
                <a:spcPts val="0"/>
              </a:spcAft>
              <a:buSzPts val="2400"/>
              <a:buNone/>
            </a:pPr>
            <a:r>
              <a:rPr lang="en" sz="1800"/>
              <a:t>Challenges</a:t>
            </a:r>
            <a:r>
              <a:rPr lang="en" sz="1800"/>
              <a:t>:</a:t>
            </a:r>
            <a:br>
              <a:rPr lang="en"/>
            </a:br>
            <a:endParaRPr/>
          </a:p>
        </p:txBody>
      </p:sp>
      <p:sp>
        <p:nvSpPr>
          <p:cNvPr id="4697" name="Google Shape;4697;p135"/>
          <p:cNvSpPr txBox="1"/>
          <p:nvPr>
            <p:ph idx="1" type="body"/>
          </p:nvPr>
        </p:nvSpPr>
        <p:spPr>
          <a:xfrm>
            <a:off x="394600" y="985225"/>
            <a:ext cx="8247300" cy="3892500"/>
          </a:xfrm>
          <a:prstGeom prst="rect">
            <a:avLst/>
          </a:prstGeom>
          <a:solidFill>
            <a:schemeClr val="dk1"/>
          </a:solidFill>
          <a:ln>
            <a:noFill/>
          </a:ln>
        </p:spPr>
        <p:txBody>
          <a:bodyPr anchorCtr="0" anchor="t" bIns="0" lIns="0" spcFirstLastPara="1" rIns="91425" wrap="square" tIns="0">
            <a:normAutofit lnSpcReduction="10000"/>
          </a:bodyPr>
          <a:lstStyle/>
          <a:p>
            <a:pPr indent="0" lvl="0" marL="0" rtl="0" algn="l">
              <a:spcBef>
                <a:spcPts val="0"/>
              </a:spcBef>
              <a:spcAft>
                <a:spcPts val="0"/>
              </a:spcAft>
              <a:buNone/>
            </a:pPr>
            <a:r>
              <a:rPr b="1" lang="en" u="sng"/>
              <a:t>Data Scarcity and Quality</a:t>
            </a:r>
            <a:endParaRPr u="sng"/>
          </a:p>
          <a:p>
            <a:pPr indent="0" lvl="0" marL="0" rtl="0" algn="l">
              <a:spcBef>
                <a:spcPts val="0"/>
              </a:spcBef>
              <a:spcAft>
                <a:spcPts val="0"/>
              </a:spcAft>
              <a:buNone/>
            </a:pPr>
            <a:r>
              <a:rPr lang="en"/>
              <a:t>Obtaining a large and diverse dataset for sign language is often challenging. Quality issues can hinder the model's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Complexity of Sign Language</a:t>
            </a:r>
            <a:endParaRPr u="sng"/>
          </a:p>
          <a:p>
            <a:pPr indent="0" lvl="0" marL="0" rtl="0" algn="l">
              <a:spcBef>
                <a:spcPts val="0"/>
              </a:spcBef>
              <a:spcAft>
                <a:spcPts val="0"/>
              </a:spcAft>
              <a:buNone/>
            </a:pPr>
            <a:r>
              <a:rPr lang="en"/>
              <a:t>Sign language is not just about hand movements; it also involves facial expressions and body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Variability in Sign Language Gestures</a:t>
            </a:r>
            <a:endParaRPr u="sng"/>
          </a:p>
          <a:p>
            <a:pPr indent="0" lvl="0" marL="0" rtl="0" algn="l">
              <a:spcBef>
                <a:spcPts val="0"/>
              </a:spcBef>
              <a:spcAft>
                <a:spcPts val="0"/>
              </a:spcAft>
              <a:buNone/>
            </a:pPr>
            <a:r>
              <a:rPr lang="en"/>
              <a:t>There's a high degree of variability in how different individuals perform sign language gestures.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Accuracy in real-time translation</a:t>
            </a:r>
            <a:endParaRPr u="sng"/>
          </a:p>
          <a:p>
            <a:pPr indent="0" lvl="0" marL="0" rtl="0" algn="l">
              <a:spcBef>
                <a:spcPts val="0"/>
              </a:spcBef>
              <a:spcAft>
                <a:spcPts val="0"/>
              </a:spcAft>
              <a:buNone/>
            </a:pPr>
            <a:r>
              <a:rPr lang="en"/>
              <a:t>A significant challenge in sign language detection is achieving high accuracy in real-time translation. </a:t>
            </a:r>
            <a:endParaRPr/>
          </a:p>
          <a:p>
            <a:pPr indent="0" lvl="0" marL="0" rtl="0" algn="l">
              <a:spcBef>
                <a:spcPts val="0"/>
              </a:spcBef>
              <a:spcAft>
                <a:spcPts val="0"/>
              </a:spcAft>
              <a:buNone/>
            </a:pPr>
            <a:r>
              <a:t/>
            </a:r>
            <a:endParaRPr/>
          </a:p>
          <a:p>
            <a:pPr indent="-266700" lvl="0" marL="457200" rtl="0" algn="l">
              <a:lnSpc>
                <a:spcPct val="115000"/>
              </a:lnSpc>
              <a:spcBef>
                <a:spcPts val="0"/>
              </a:spcBef>
              <a:spcAft>
                <a:spcPts val="0"/>
              </a:spcAft>
              <a:buSzPts val="15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sp>
        <p:nvSpPr>
          <p:cNvPr id="4702" name="Google Shape;4702;p136"/>
          <p:cNvSpPr txBox="1"/>
          <p:nvPr>
            <p:ph type="title"/>
          </p:nvPr>
        </p:nvSpPr>
        <p:spPr>
          <a:xfrm>
            <a:off x="394600" y="458572"/>
            <a:ext cx="4151400" cy="692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800"/>
              </a:spcBef>
              <a:spcAft>
                <a:spcPts val="0"/>
              </a:spcAft>
              <a:buSzPts val="2400"/>
              <a:buNone/>
            </a:pPr>
            <a:r>
              <a:rPr lang="en" sz="1800"/>
              <a:t>Project Objectives</a:t>
            </a:r>
            <a:r>
              <a:rPr lang="en" sz="1800"/>
              <a:t>:</a:t>
            </a:r>
            <a:br>
              <a:rPr lang="en"/>
            </a:br>
            <a:endParaRPr/>
          </a:p>
        </p:txBody>
      </p:sp>
      <p:sp>
        <p:nvSpPr>
          <p:cNvPr id="4703" name="Google Shape;4703;p136"/>
          <p:cNvSpPr txBox="1"/>
          <p:nvPr>
            <p:ph idx="1" type="body"/>
          </p:nvPr>
        </p:nvSpPr>
        <p:spPr>
          <a:xfrm>
            <a:off x="394600" y="985225"/>
            <a:ext cx="8237700" cy="3714000"/>
          </a:xfrm>
          <a:prstGeom prst="rect">
            <a:avLst/>
          </a:prstGeom>
          <a:solidFill>
            <a:schemeClr val="dk1"/>
          </a:solidFill>
          <a:ln>
            <a:noFill/>
          </a:ln>
        </p:spPr>
        <p:txBody>
          <a:bodyPr anchorCtr="0" anchor="t" bIns="0" lIns="0" spcFirstLastPara="1" rIns="91425" wrap="square" tIns="0">
            <a:normAutofit/>
          </a:bodyPr>
          <a:lstStyle/>
          <a:p>
            <a:pPr indent="-323850" lvl="0" marL="457200" rtl="0" algn="l">
              <a:lnSpc>
                <a:spcPct val="115000"/>
              </a:lnSpc>
              <a:spcBef>
                <a:spcPts val="0"/>
              </a:spcBef>
              <a:spcAft>
                <a:spcPts val="0"/>
              </a:spcAft>
              <a:buSzPts val="1500"/>
              <a:buChar char="●"/>
            </a:pPr>
            <a:r>
              <a:rPr lang="en"/>
              <a:t>D</a:t>
            </a:r>
            <a:r>
              <a:rPr lang="en"/>
              <a:t>evelop a sophisticated machine learning model capable of detecting and interpreting Sign Language from real-time video streams.</a:t>
            </a:r>
            <a:endParaRPr/>
          </a:p>
          <a:p>
            <a:pPr indent="0" lvl="0" marL="0" rtl="0" algn="l">
              <a:lnSpc>
                <a:spcPct val="115000"/>
              </a:lnSpc>
              <a:spcBef>
                <a:spcPts val="0"/>
              </a:spcBef>
              <a:spcAft>
                <a:spcPts val="0"/>
              </a:spcAft>
              <a:buNone/>
            </a:pPr>
            <a:r>
              <a:t/>
            </a:r>
            <a:endParaRPr/>
          </a:p>
          <a:p>
            <a:pPr indent="-323850" lvl="0" marL="457200" rtl="0" algn="l">
              <a:lnSpc>
                <a:spcPct val="115000"/>
              </a:lnSpc>
              <a:spcBef>
                <a:spcPts val="0"/>
              </a:spcBef>
              <a:spcAft>
                <a:spcPts val="0"/>
              </a:spcAft>
              <a:buSzPts val="1500"/>
              <a:buChar char="●"/>
            </a:pPr>
            <a:r>
              <a:rPr lang="en"/>
              <a:t>Establish an algorithm that can recognize and differentiate a comprehensive range of signs.</a:t>
            </a:r>
            <a:endParaRPr/>
          </a:p>
          <a:p>
            <a:pPr indent="0" lvl="0" marL="457200" rtl="0" algn="l">
              <a:lnSpc>
                <a:spcPct val="115000"/>
              </a:lnSpc>
              <a:spcBef>
                <a:spcPts val="0"/>
              </a:spcBef>
              <a:spcAft>
                <a:spcPts val="0"/>
              </a:spcAft>
              <a:buNone/>
            </a:pPr>
            <a:r>
              <a:t/>
            </a:r>
            <a:endParaRPr/>
          </a:p>
          <a:p>
            <a:pPr indent="-323850" lvl="0" marL="457200" rtl="0" algn="l">
              <a:lnSpc>
                <a:spcPct val="115000"/>
              </a:lnSpc>
              <a:spcBef>
                <a:spcPts val="0"/>
              </a:spcBef>
              <a:spcAft>
                <a:spcPts val="0"/>
              </a:spcAft>
              <a:buSzPts val="1500"/>
              <a:buChar char="●"/>
            </a:pPr>
            <a:r>
              <a:rPr lang="en"/>
              <a:t>Create a bridge between the deaf and hearing communities by translating sign language into text or speech, facilitating seamless communication.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sp>
        <p:nvSpPr>
          <p:cNvPr id="4708" name="Google Shape;4708;p137"/>
          <p:cNvSpPr txBox="1"/>
          <p:nvPr>
            <p:ph type="title"/>
          </p:nvPr>
        </p:nvSpPr>
        <p:spPr>
          <a:xfrm>
            <a:off x="394600" y="458575"/>
            <a:ext cx="51207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Font typeface="Arial"/>
              <a:buNone/>
            </a:pPr>
            <a:r>
              <a:rPr lang="en" sz="1800"/>
              <a:t>Features used in this Project:</a:t>
            </a:r>
            <a:endParaRPr/>
          </a:p>
        </p:txBody>
      </p:sp>
      <p:sp>
        <p:nvSpPr>
          <p:cNvPr id="4709" name="Google Shape;4709;p137"/>
          <p:cNvSpPr txBox="1"/>
          <p:nvPr>
            <p:ph idx="1" type="body"/>
          </p:nvPr>
        </p:nvSpPr>
        <p:spPr>
          <a:xfrm>
            <a:off x="394600" y="985225"/>
            <a:ext cx="7652700" cy="3714000"/>
          </a:xfrm>
          <a:prstGeom prst="rect">
            <a:avLst/>
          </a:prstGeom>
          <a:solidFill>
            <a:schemeClr val="dk1"/>
          </a:solidFill>
          <a:ln>
            <a:noFill/>
          </a:ln>
        </p:spPr>
        <p:txBody>
          <a:bodyPr anchorCtr="0" anchor="t" bIns="0" lIns="0" spcFirstLastPara="1" rIns="91425" wrap="square" tIns="0">
            <a:normAutofit fontScale="85000" lnSpcReduction="20000"/>
          </a:bodyPr>
          <a:lstStyle/>
          <a:p>
            <a:pPr indent="-309562" lvl="0" marL="457200" rtl="0" algn="l">
              <a:spcBef>
                <a:spcPts val="0"/>
              </a:spcBef>
              <a:spcAft>
                <a:spcPts val="0"/>
              </a:spcAft>
              <a:buSzPct val="100000"/>
              <a:buAutoNum type="arabicParenR"/>
            </a:pPr>
            <a:r>
              <a:rPr lang="en"/>
              <a:t>Computer Vision Techniques:</a:t>
            </a:r>
            <a:endParaRPr/>
          </a:p>
          <a:p>
            <a:pPr indent="0" lvl="0" marL="190500" rtl="0" algn="l">
              <a:spcBef>
                <a:spcPts val="0"/>
              </a:spcBef>
              <a:spcAft>
                <a:spcPts val="0"/>
              </a:spcAft>
              <a:buNone/>
            </a:pPr>
            <a:r>
              <a:t/>
            </a:r>
            <a:endParaRPr/>
          </a:p>
          <a:p>
            <a:pPr indent="-309562" lvl="0" marL="457200" rtl="0" algn="l">
              <a:spcBef>
                <a:spcPts val="0"/>
              </a:spcBef>
              <a:spcAft>
                <a:spcPts val="0"/>
              </a:spcAft>
              <a:buSzPct val="100000"/>
              <a:buChar char="-"/>
            </a:pPr>
            <a:r>
              <a:rPr lang="en"/>
              <a:t>L</a:t>
            </a:r>
            <a:r>
              <a:rPr lang="en"/>
              <a:t>everage computer vision technologies to capture and analyze hand gestures and movements in real-time. </a:t>
            </a:r>
            <a:endParaRPr/>
          </a:p>
          <a:p>
            <a:pPr indent="-309562" lvl="0" marL="457200" rtl="0" algn="l">
              <a:spcBef>
                <a:spcPts val="0"/>
              </a:spcBef>
              <a:spcAft>
                <a:spcPts val="0"/>
              </a:spcAft>
              <a:buSzPct val="100000"/>
              <a:buChar char="-"/>
            </a:pPr>
            <a:r>
              <a:rPr lang="en"/>
              <a:t>Use high-definition cameras and sophisticated image processing algorithms to ensure precise sign recognition.</a:t>
            </a:r>
            <a:endParaRPr/>
          </a:p>
          <a:p>
            <a:pPr indent="0" lvl="0" marL="457200" rtl="0" algn="l">
              <a:spcBef>
                <a:spcPts val="0"/>
              </a:spcBef>
              <a:spcAft>
                <a:spcPts val="0"/>
              </a:spcAft>
              <a:buNone/>
            </a:pPr>
            <a:r>
              <a:t/>
            </a:r>
            <a:endParaRPr/>
          </a:p>
          <a:p>
            <a:pPr indent="-309562" lvl="0" marL="457200" rtl="0" algn="l">
              <a:spcBef>
                <a:spcPts val="0"/>
              </a:spcBef>
              <a:spcAft>
                <a:spcPts val="0"/>
              </a:spcAft>
              <a:buSzPct val="100000"/>
              <a:buAutoNum type="arabicParenR"/>
            </a:pPr>
            <a:r>
              <a:rPr lang="en"/>
              <a:t> Data Preprocessing:</a:t>
            </a:r>
            <a:endParaRPr/>
          </a:p>
          <a:p>
            <a:pPr indent="0" lvl="0" marL="457200" rtl="0" algn="l">
              <a:spcBef>
                <a:spcPts val="0"/>
              </a:spcBef>
              <a:spcAft>
                <a:spcPts val="0"/>
              </a:spcAft>
              <a:buNone/>
            </a:pPr>
            <a:r>
              <a:t/>
            </a:r>
            <a:endParaRPr/>
          </a:p>
          <a:p>
            <a:pPr indent="-309562" lvl="0" marL="457200" rtl="0" algn="l">
              <a:spcBef>
                <a:spcPts val="0"/>
              </a:spcBef>
              <a:spcAft>
                <a:spcPts val="0"/>
              </a:spcAft>
              <a:buSzPct val="100000"/>
              <a:buChar char="-"/>
            </a:pPr>
            <a:r>
              <a:rPr lang="en"/>
              <a:t>Perform normalization, scaling, and frame differencing to prepare the input data.</a:t>
            </a:r>
            <a:endParaRPr/>
          </a:p>
          <a:p>
            <a:pPr indent="0" lvl="0" marL="190500" rtl="0" algn="l">
              <a:spcBef>
                <a:spcPts val="0"/>
              </a:spcBef>
              <a:spcAft>
                <a:spcPts val="0"/>
              </a:spcAft>
              <a:buNone/>
            </a:pPr>
            <a:r>
              <a:t/>
            </a:r>
            <a:endParaRPr/>
          </a:p>
          <a:p>
            <a:pPr indent="-309562" lvl="0" marL="457200" rtl="0" algn="l">
              <a:spcBef>
                <a:spcPts val="0"/>
              </a:spcBef>
              <a:spcAft>
                <a:spcPts val="0"/>
              </a:spcAft>
              <a:buSzPct val="100000"/>
              <a:buAutoNum type="arabicParenR"/>
            </a:pPr>
            <a:r>
              <a:rPr lang="en"/>
              <a:t>MediaPipe for Hand Tracking and Gesture Recognition:</a:t>
            </a:r>
            <a:endParaRPr/>
          </a:p>
          <a:p>
            <a:pPr indent="0" lvl="0" marL="190500" rtl="0" algn="l">
              <a:spcBef>
                <a:spcPts val="0"/>
              </a:spcBef>
              <a:spcAft>
                <a:spcPts val="0"/>
              </a:spcAft>
              <a:buNone/>
            </a:pPr>
            <a:r>
              <a:t/>
            </a:r>
            <a:endParaRPr/>
          </a:p>
          <a:p>
            <a:pPr indent="-309562" lvl="0" marL="457200" rtl="0" algn="l">
              <a:spcBef>
                <a:spcPts val="0"/>
              </a:spcBef>
              <a:spcAft>
                <a:spcPts val="0"/>
              </a:spcAft>
              <a:buSzPct val="100000"/>
              <a:buChar char="-"/>
            </a:pPr>
            <a:r>
              <a:rPr lang="en"/>
              <a:t>U</a:t>
            </a:r>
            <a:r>
              <a:rPr lang="en"/>
              <a:t>tilize Google's MediaPipe framework for its robust hand tracking and gesture recognition capabilities. </a:t>
            </a:r>
            <a:endParaRPr/>
          </a:p>
          <a:p>
            <a:pPr indent="-309562" lvl="0" marL="457200" rtl="0" algn="l">
              <a:spcBef>
                <a:spcPts val="0"/>
              </a:spcBef>
              <a:spcAft>
                <a:spcPts val="0"/>
              </a:spcAft>
              <a:buSzPct val="100000"/>
              <a:buChar char="-"/>
            </a:pPr>
            <a:r>
              <a:rPr lang="en"/>
              <a:t>MediaPipe provides real-time, high-fidelity tracking of hand landmarks, enabling our system to detect intricate hand movements and gestures with high accuracy.</a:t>
            </a:r>
            <a:endParaRPr/>
          </a:p>
          <a:p>
            <a:pPr indent="0" lvl="0" marL="190500" rtl="0" algn="l">
              <a:spcBef>
                <a:spcPts val="0"/>
              </a:spcBef>
              <a:spcAft>
                <a:spcPts val="0"/>
              </a:spcAft>
              <a:buNone/>
            </a:pPr>
            <a:r>
              <a:t/>
            </a:r>
            <a:endParaRPr/>
          </a:p>
          <a:p>
            <a:pPr indent="0" lvl="0" marL="190500" rtl="0" algn="l">
              <a:spcBef>
                <a:spcPts val="0"/>
              </a:spcBef>
              <a:spcAft>
                <a:spcPts val="0"/>
              </a:spcAft>
              <a:buNone/>
            </a:pPr>
            <a:r>
              <a:t/>
            </a:r>
            <a:endParaRPr/>
          </a:p>
          <a:p>
            <a:pPr indent="0" lvl="0" marL="190500" rtl="0" algn="l">
              <a:lnSpc>
                <a:spcPct val="115000"/>
              </a:lnSpc>
              <a:spcBef>
                <a:spcPts val="0"/>
              </a:spcBef>
              <a:spcAft>
                <a:spcPts val="0"/>
              </a:spcAft>
              <a:buSzPct val="100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3" name="Shape 4713"/>
        <p:cNvGrpSpPr/>
        <p:nvPr/>
      </p:nvGrpSpPr>
      <p:grpSpPr>
        <a:xfrm>
          <a:off x="0" y="0"/>
          <a:ext cx="0" cy="0"/>
          <a:chOff x="0" y="0"/>
          <a:chExt cx="0" cy="0"/>
        </a:xfrm>
      </p:grpSpPr>
      <p:sp>
        <p:nvSpPr>
          <p:cNvPr id="4714" name="Google Shape;4714;p138"/>
          <p:cNvSpPr txBox="1"/>
          <p:nvPr>
            <p:ph type="title"/>
          </p:nvPr>
        </p:nvSpPr>
        <p:spPr>
          <a:xfrm>
            <a:off x="394600" y="458575"/>
            <a:ext cx="76983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800"/>
              <a:t>Features used in this Project</a:t>
            </a:r>
            <a:r>
              <a:rPr lang="en" sz="1800"/>
              <a:t> (Cont.):</a:t>
            </a:r>
            <a:endParaRPr/>
          </a:p>
        </p:txBody>
      </p:sp>
      <p:sp>
        <p:nvSpPr>
          <p:cNvPr id="4715" name="Google Shape;4715;p138"/>
          <p:cNvSpPr txBox="1"/>
          <p:nvPr>
            <p:ph idx="1" type="body"/>
          </p:nvPr>
        </p:nvSpPr>
        <p:spPr>
          <a:xfrm>
            <a:off x="394600" y="985225"/>
            <a:ext cx="8170200" cy="3950100"/>
          </a:xfrm>
          <a:prstGeom prst="rect">
            <a:avLst/>
          </a:prstGeom>
          <a:solidFill>
            <a:schemeClr val="dk1"/>
          </a:solidFill>
          <a:ln>
            <a:noFill/>
          </a:ln>
        </p:spPr>
        <p:txBody>
          <a:bodyPr anchorCtr="0" anchor="t" bIns="0" lIns="0" spcFirstLastPara="1" rIns="91425" wrap="square" tIns="0">
            <a:normAutofit/>
          </a:bodyPr>
          <a:lstStyle/>
          <a:p>
            <a:pPr indent="0" lvl="0" marL="190500" rtl="0" algn="l">
              <a:spcBef>
                <a:spcPts val="0"/>
              </a:spcBef>
              <a:spcAft>
                <a:spcPts val="0"/>
              </a:spcAft>
              <a:buNone/>
            </a:pPr>
            <a:r>
              <a:rPr lang="en"/>
              <a:t>4)   </a:t>
            </a:r>
            <a:r>
              <a:rPr lang="en"/>
              <a:t>Long Short-Term Memory (LSTM) Neural Networks:</a:t>
            </a:r>
            <a:endParaRPr/>
          </a:p>
          <a:p>
            <a:pPr indent="0" lvl="0" marL="190500" rtl="0" algn="l">
              <a:spcBef>
                <a:spcPts val="0"/>
              </a:spcBef>
              <a:spcAft>
                <a:spcPts val="0"/>
              </a:spcAft>
              <a:buNone/>
            </a:pPr>
            <a:r>
              <a:t/>
            </a:r>
            <a:endParaRPr/>
          </a:p>
          <a:p>
            <a:pPr indent="-323850" lvl="0" marL="457200" rtl="0" algn="l">
              <a:spcBef>
                <a:spcPts val="0"/>
              </a:spcBef>
              <a:spcAft>
                <a:spcPts val="0"/>
              </a:spcAft>
              <a:buSzPts val="1500"/>
              <a:buChar char="-"/>
            </a:pPr>
            <a:r>
              <a:rPr lang="en"/>
              <a:t>The core of our model is an LSTM neural network, chosen for its effectiveness in handling sequential data. </a:t>
            </a:r>
            <a:endParaRPr/>
          </a:p>
          <a:p>
            <a:pPr indent="-323850" lvl="0" marL="457200" rtl="0" algn="l">
              <a:spcBef>
                <a:spcPts val="0"/>
              </a:spcBef>
              <a:spcAft>
                <a:spcPts val="0"/>
              </a:spcAft>
              <a:buSzPts val="1500"/>
              <a:buChar char="-"/>
            </a:pPr>
            <a:r>
              <a:rPr lang="en"/>
              <a:t>LSTMs are particularly adept at recognizing patterns in time-series data, making them ideal for interpreting the temporal dynamics of sign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5)  Random Forest Classification:</a:t>
            </a:r>
            <a:endParaRPr/>
          </a:p>
          <a:p>
            <a:pPr indent="0" lvl="0" marL="190500" rtl="0" algn="l">
              <a:spcBef>
                <a:spcPts val="0"/>
              </a:spcBef>
              <a:spcAft>
                <a:spcPts val="0"/>
              </a:spcAft>
              <a:buNone/>
            </a:pPr>
            <a:r>
              <a:t/>
            </a:r>
            <a:endParaRPr/>
          </a:p>
          <a:p>
            <a:pPr indent="-323850" lvl="0" marL="457200" rtl="0" algn="l">
              <a:spcBef>
                <a:spcPts val="0"/>
              </a:spcBef>
              <a:spcAft>
                <a:spcPts val="0"/>
              </a:spcAft>
              <a:buSzPts val="1500"/>
              <a:buChar char="-"/>
            </a:pPr>
            <a:r>
              <a:rPr lang="en"/>
              <a:t>Random Forest is a versatile machine learning algorithm capable of performing both regression and classification tasks. </a:t>
            </a:r>
            <a:endParaRPr/>
          </a:p>
          <a:p>
            <a:pPr indent="-323850" lvl="0" marL="457200" rtl="0" algn="l">
              <a:spcBef>
                <a:spcPts val="0"/>
              </a:spcBef>
              <a:spcAft>
                <a:spcPts val="0"/>
              </a:spcAft>
              <a:buSzPts val="1500"/>
              <a:buChar char="-"/>
            </a:pPr>
            <a:r>
              <a:rPr lang="en"/>
              <a:t>It is a type of ensemble learning method, where a group of weak models combine to form a powerful model. </a:t>
            </a:r>
            <a:endParaRPr/>
          </a:p>
          <a:p>
            <a:pPr indent="0" lvl="0" marL="190500" rtl="0" algn="l">
              <a:lnSpc>
                <a:spcPct val="115000"/>
              </a:lnSpc>
              <a:spcBef>
                <a:spcPts val="0"/>
              </a:spcBef>
              <a:spcAft>
                <a:spcPts val="0"/>
              </a:spcAft>
              <a:buSzPts val="15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9" name="Shape 4719"/>
        <p:cNvGrpSpPr/>
        <p:nvPr/>
      </p:nvGrpSpPr>
      <p:grpSpPr>
        <a:xfrm>
          <a:off x="0" y="0"/>
          <a:ext cx="0" cy="0"/>
          <a:chOff x="0" y="0"/>
          <a:chExt cx="0" cy="0"/>
        </a:xfrm>
      </p:grpSpPr>
      <p:sp>
        <p:nvSpPr>
          <p:cNvPr id="4720" name="Google Shape;4720;p139"/>
          <p:cNvSpPr txBox="1"/>
          <p:nvPr>
            <p:ph type="title"/>
          </p:nvPr>
        </p:nvSpPr>
        <p:spPr>
          <a:xfrm>
            <a:off x="394600" y="458575"/>
            <a:ext cx="76983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800"/>
              <a:t>Features used in this Project</a:t>
            </a:r>
            <a:r>
              <a:rPr lang="en" sz="1800"/>
              <a:t> (Cont.):</a:t>
            </a:r>
            <a:endParaRPr/>
          </a:p>
        </p:txBody>
      </p:sp>
      <p:sp>
        <p:nvSpPr>
          <p:cNvPr id="4721" name="Google Shape;4721;p139"/>
          <p:cNvSpPr txBox="1"/>
          <p:nvPr>
            <p:ph idx="1" type="body"/>
          </p:nvPr>
        </p:nvSpPr>
        <p:spPr>
          <a:xfrm>
            <a:off x="394600" y="985225"/>
            <a:ext cx="8170200" cy="3950100"/>
          </a:xfrm>
          <a:prstGeom prst="rect">
            <a:avLst/>
          </a:prstGeom>
          <a:solidFill>
            <a:schemeClr val="dk1"/>
          </a:solidFill>
          <a:ln>
            <a:noFill/>
          </a:ln>
        </p:spPr>
        <p:txBody>
          <a:bodyPr anchorCtr="0" anchor="t" bIns="0" lIns="0" spcFirstLastPara="1" rIns="91425" wrap="square" tIns="0">
            <a:norm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190500" rtl="0" algn="l">
              <a:spcBef>
                <a:spcPts val="0"/>
              </a:spcBef>
              <a:spcAft>
                <a:spcPts val="0"/>
              </a:spcAft>
              <a:buNone/>
            </a:pPr>
            <a:r>
              <a:rPr lang="en"/>
              <a:t>6)   Feature Extraction:</a:t>
            </a:r>
            <a:endParaRPr/>
          </a:p>
          <a:p>
            <a:pPr indent="0" lvl="0" marL="0" rtl="0" algn="l">
              <a:spcBef>
                <a:spcPts val="0"/>
              </a:spcBef>
              <a:spcAft>
                <a:spcPts val="0"/>
              </a:spcAft>
              <a:buNone/>
            </a:pPr>
            <a:r>
              <a:t/>
            </a:r>
            <a:endParaRPr/>
          </a:p>
          <a:p>
            <a:pPr indent="-323850" lvl="0" marL="457200" rtl="0" algn="l">
              <a:spcBef>
                <a:spcPts val="0"/>
              </a:spcBef>
              <a:spcAft>
                <a:spcPts val="0"/>
              </a:spcAft>
              <a:buSzPts val="1500"/>
              <a:buChar char="-"/>
            </a:pPr>
            <a:r>
              <a:rPr lang="en"/>
              <a:t>Isolate key points from hand movements to create a dataset that the LSTM model can effectively learn from.</a:t>
            </a:r>
            <a:endParaRPr/>
          </a:p>
          <a:p>
            <a:pPr indent="0" lvl="0" marL="190500" rtl="0" algn="l">
              <a:lnSpc>
                <a:spcPct val="115000"/>
              </a:lnSpc>
              <a:spcBef>
                <a:spcPts val="0"/>
              </a:spcBef>
              <a:spcAft>
                <a:spcPts val="0"/>
              </a:spcAft>
              <a:buSzPts val="15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sp>
        <p:nvSpPr>
          <p:cNvPr id="4726" name="Google Shape;4726;p140"/>
          <p:cNvSpPr txBox="1"/>
          <p:nvPr>
            <p:ph type="title"/>
          </p:nvPr>
        </p:nvSpPr>
        <p:spPr>
          <a:xfrm>
            <a:off x="98162" y="136050"/>
            <a:ext cx="8117813" cy="58154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3000"/>
              <a:t>About Computer vision and Media-pipe </a:t>
            </a:r>
            <a:br>
              <a:rPr lang="en"/>
            </a:br>
            <a:endParaRPr/>
          </a:p>
        </p:txBody>
      </p:sp>
      <p:sp>
        <p:nvSpPr>
          <p:cNvPr id="4727" name="Google Shape;4727;p140"/>
          <p:cNvSpPr txBox="1"/>
          <p:nvPr/>
        </p:nvSpPr>
        <p:spPr>
          <a:xfrm>
            <a:off x="399675" y="994625"/>
            <a:ext cx="8251800" cy="320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Computer Vision: </a:t>
            </a:r>
            <a:endParaRPr sz="1100"/>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317500" lvl="0" marL="4572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is an interdisciplinary field that enables computers to interpret and understand the visual world</a:t>
            </a:r>
            <a:r>
              <a:rPr lang="en">
                <a:solidFill>
                  <a:schemeClr val="dk1"/>
                </a:solidFill>
              </a:rPr>
              <a:t>.</a:t>
            </a:r>
            <a:endParaRPr>
              <a:solidFill>
                <a:schemeClr val="dk1"/>
              </a:solidFill>
            </a:endParaRPr>
          </a:p>
          <a:p>
            <a:pPr indent="-317500" lvl="0" marL="4572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involves the development of algorithms and techniques to extract information from images and videos, enabling machines to replicate human vision capabilities.</a:t>
            </a:r>
            <a:endParaRPr sz="1100"/>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en" sz="1400">
                <a:solidFill>
                  <a:schemeClr val="dk1"/>
                </a:solidFill>
                <a:latin typeface="Arial"/>
                <a:ea typeface="Arial"/>
                <a:cs typeface="Arial"/>
                <a:sym typeface="Arial"/>
              </a:rPr>
              <a:t>Some of the applications of computer vision:</a:t>
            </a:r>
            <a:endParaRPr sz="1100"/>
          </a:p>
          <a:p>
            <a:pPr indent="0" lvl="0" marL="457200" marR="0" rtl="0" algn="l">
              <a:spcBef>
                <a:spcPts val="0"/>
              </a:spcBef>
              <a:spcAft>
                <a:spcPts val="0"/>
              </a:spcAft>
              <a:buNone/>
            </a:pPr>
            <a:r>
              <a:t/>
            </a:r>
            <a:endParaRPr sz="1400">
              <a:solidFill>
                <a:schemeClr val="dk1"/>
              </a:solidFill>
              <a:latin typeface="Arial"/>
              <a:ea typeface="Arial"/>
              <a:cs typeface="Arial"/>
              <a:sym typeface="Arial"/>
            </a:endParaRPr>
          </a:p>
          <a:p>
            <a:pPr indent="-254000" lvl="0" marL="711200" marR="0" rtl="0" algn="l">
              <a:spcBef>
                <a:spcPts val="0"/>
              </a:spcBef>
              <a:spcAft>
                <a:spcPts val="0"/>
              </a:spcAft>
              <a:buClr>
                <a:schemeClr val="dk1"/>
              </a:buClr>
              <a:buSzPts val="1400"/>
              <a:buFont typeface="Noto Sans Symbols"/>
              <a:buChar char="❖"/>
            </a:pPr>
            <a:r>
              <a:rPr lang="en" sz="1400">
                <a:solidFill>
                  <a:schemeClr val="dk1"/>
                </a:solidFill>
                <a:latin typeface="Arial"/>
                <a:ea typeface="Arial"/>
                <a:cs typeface="Arial"/>
                <a:sym typeface="Arial"/>
              </a:rPr>
              <a:t>Object Recognition</a:t>
            </a:r>
            <a:endParaRPr sz="1100"/>
          </a:p>
          <a:p>
            <a:pPr indent="-254000" lvl="0" marL="711200" marR="0" rtl="0" algn="l">
              <a:spcBef>
                <a:spcPts val="0"/>
              </a:spcBef>
              <a:spcAft>
                <a:spcPts val="0"/>
              </a:spcAft>
              <a:buClr>
                <a:schemeClr val="dk1"/>
              </a:buClr>
              <a:buSzPts val="1400"/>
              <a:buFont typeface="Noto Sans Symbols"/>
              <a:buChar char="❖"/>
            </a:pPr>
            <a:r>
              <a:rPr lang="en" sz="1400">
                <a:solidFill>
                  <a:schemeClr val="dk1"/>
                </a:solidFill>
                <a:latin typeface="Arial"/>
                <a:ea typeface="Arial"/>
                <a:cs typeface="Arial"/>
                <a:sym typeface="Arial"/>
              </a:rPr>
              <a:t>Facial Recognition </a:t>
            </a:r>
            <a:endParaRPr sz="1100"/>
          </a:p>
          <a:p>
            <a:pPr indent="-254000" lvl="0" marL="711200" marR="0" rtl="0" algn="l">
              <a:spcBef>
                <a:spcPts val="0"/>
              </a:spcBef>
              <a:spcAft>
                <a:spcPts val="0"/>
              </a:spcAft>
              <a:buClr>
                <a:schemeClr val="dk1"/>
              </a:buClr>
              <a:buSzPts val="1400"/>
              <a:buFont typeface="Noto Sans Symbols"/>
              <a:buChar char="❖"/>
            </a:pPr>
            <a:r>
              <a:rPr lang="en" sz="1400">
                <a:solidFill>
                  <a:schemeClr val="dk1"/>
                </a:solidFill>
                <a:latin typeface="Arial"/>
                <a:ea typeface="Arial"/>
                <a:cs typeface="Arial"/>
                <a:sym typeface="Arial"/>
              </a:rPr>
              <a:t>Image Segmentation </a:t>
            </a:r>
            <a:endParaRPr sz="1100"/>
          </a:p>
          <a:p>
            <a:pPr indent="-254000" lvl="0" marL="711200" marR="0" rtl="0" algn="l">
              <a:spcBef>
                <a:spcPts val="0"/>
              </a:spcBef>
              <a:spcAft>
                <a:spcPts val="0"/>
              </a:spcAft>
              <a:buClr>
                <a:schemeClr val="dk1"/>
              </a:buClr>
              <a:buSzPts val="1400"/>
              <a:buFont typeface="Noto Sans Symbols"/>
              <a:buChar char="❖"/>
            </a:pPr>
            <a:r>
              <a:rPr lang="en" sz="1400">
                <a:solidFill>
                  <a:schemeClr val="dk1"/>
                </a:solidFill>
                <a:latin typeface="Arial"/>
                <a:ea typeface="Arial"/>
                <a:cs typeface="Arial"/>
                <a:sym typeface="Arial"/>
              </a:rPr>
              <a:t>Motion Analysis </a:t>
            </a:r>
            <a:endParaRPr sz="1100"/>
          </a:p>
          <a:p>
            <a:pPr indent="-254000" lvl="0" marL="711200" marR="0" rtl="0" algn="l">
              <a:spcBef>
                <a:spcPts val="0"/>
              </a:spcBef>
              <a:spcAft>
                <a:spcPts val="0"/>
              </a:spcAft>
              <a:buClr>
                <a:schemeClr val="dk1"/>
              </a:buClr>
              <a:buSzPts val="1400"/>
              <a:buFont typeface="Noto Sans Symbols"/>
              <a:buChar char="❖"/>
            </a:pPr>
            <a:r>
              <a:rPr lang="en" sz="1400">
                <a:solidFill>
                  <a:schemeClr val="dk1"/>
                </a:solidFill>
                <a:latin typeface="Arial"/>
                <a:ea typeface="Arial"/>
                <a:cs typeface="Arial"/>
                <a:sym typeface="Arial"/>
              </a:rPr>
              <a:t>3D Reconstruction</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